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Соцветия — группы цветков на общем побеге, ключевые структуры для размножения растений.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Соцветия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значение изучения соцветий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соцветий началось в XVIII веке с работ ботаников, таких как Карл Линней. Анализ их структуры помог раскрыть процессы размножения и многообразие растений.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соцветие?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Соцветие — это группа цветков на одном побеге. Каждый цветок может иметь цветоножку либо располагаться прямо на оси, формируя специфическую структуру.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Оптимизация размножения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Соцветия обеспечивают удобство привлечения опылителей и эффективное распространение семян. Примеры включают бузину, клевер и ромашку.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Соцветия отличаются по строению и расположению цветков, что отражает адаптацию растений к их среде обитания и способам опыления.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соцветий для жизни растений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Соцветия повышают шансы на успешное опыление, привлекая насекомых благодаря скоплению цветков в одном месте.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Групповое расположение цветков способствует защите от неблагоприятных условий и повышает выживаемость растений.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Синхронное цветение в соцветии увеличивает эффективность процесса размножения и образование семян.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соцветий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Перекрёстное опыление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Соцветие способствуют перекрёстному опылению, усиливая генетическое разнообразие и жизнеспособность потомства.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Компактное размещение цветков в соцветии помогает растению экономить питательные вещества во время цветения и плодоношения.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цветения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Соцветия контролируют время и продолжительность цветения, что оптимизирует взаимодействие с опылителями и условия для завязывания плодов.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классификации соцветий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главной оси — основа для разделения соцветий на простые и сложные категории.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расположения цветков определяет вид соцветия и его морфологические особенности.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ветвления оси влияет на сложность и структуру соцветия, отражая адаптацию к специфическим условиям.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ветвления — кистевидные, зонтичные или головчатые — помогает идентифицировать растения по внешним признакам.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156085"/>
            <a:ext cx="4873500" cy="1103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простых и сложных соцветий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простыми и сложными соцветиями по структуре и примерам в растительном мире.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соцветия характеризуются более сложной структурой и встречаются преимущественно у злаков и разнотравья.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ботаники, 2022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7500"/>
            <a:ext cx="4742400" cy="9262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1973850"/>
            <a:ext cx="4742400" cy="9262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960199"/>
            <a:ext cx="4742400" cy="9262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946549"/>
            <a:ext cx="4742400" cy="926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простых соцветий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097322"/>
            <a:ext cx="348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Кисть (ландыш)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Кисть представляет собой простое соцветие с длинной осью и цветками на разноимённых цветоножках, например у ландыша.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083675"/>
            <a:ext cx="348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Колос (пшеница)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Колос характеризуется сидячими цветками, плотно расположенными вдоль оси, как у пшеницы, что обеспечивает компактность.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70026"/>
            <a:ext cx="348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Початок (кукуруза)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Соцветие початок состоит из мелких цветков на толстой оси, часто оплетённой листьями, как у кукурузы.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056376"/>
            <a:ext cx="348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Головка (клевер)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Головка — плотное округлое соцветие с множеством мелких цветков, образующих шарик, характерна для клевера.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примеры сложных соцветий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кисть (сирень)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кисть состоит из множества простых кистей, образующих ветвистую структуру, как у сирени.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зонтик (морковь)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зонтик объединяет мелкие зонтики на одной основной оси, создавая многоуровневую систему цветков, типичную для моркови.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Метёлка (овёс)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Метёлка представляет собой рыхлую разветвлённую структуру с большим количеством цветков на различных уровнях, характерна для овса.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типов соцветий в разных семействам растений
</a:t>
            </a:r>
            <a:endParaRPr lang="en-US" sz="2296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распространённое соцветие — корзинка, доминирующая среди сложноцветных растений.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важность корзинки как адаптивного типа соцветия, обеспечивающего успешное размножение.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Ботанический справочник, 2023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соцветий для опыления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Групповое расположение цветков в соцветии значительно повышает их заметность для насекомых, способствуя увеличению вероятности посещения и опыления.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цветков в соцветия облегчает перемещение опылителей между ними, снижая затраты энергии и повышая эффективность передачи пыльцы.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Соцветия создают комплексную систему сигналов, включая цвет и аромат, что усиливает привлекательность для различных видов опылителей и способствует перекрёстному опылению.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8531"/>
            <a:ext cx="4742400" cy="18802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2991433"/>
            <a:ext cx="4742400" cy="18802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строения соцветия с типом опыления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211200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Ветроопыляемые соцветия и их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Соцветия, приспособленные к ветровому опылению, обычно имеют невзрачные мелкие цветки без аромата. Они часто располагаются высоко, чтобы обеспечить эффективное распространение пыльцы с помощью ветра.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3214101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Насекомоопыляемые соцветия и их привлекательность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Соцветия, привлекающие насекомых, отличаются яркой окраской и ярким ароматом. Яркий визуальный и ароматический сигнал помогает привлекать пчёл, бабочек и других опылителей для успешного размножения растений.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и развитие соцветий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Соцветия развиваются из вегетативных почек растения, которые постепенно трансформируются в генеративные органы.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развитию соцветий существенное влияние оказывают внешние условия: температура, уровень влажности и продолжительность светового дня.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рамки формирования соцветий определяют сроки цветения и плодоношения, что отражается на жизненном цикле растения.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Оптимальные условия для развития соцветий обеспечивают успешное опыление и формирование здоровых плодов, влияя на дальнейшее воспроизводство вида.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218"/>
            <a:ext cx="4205700" cy="2168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45" y="2704218"/>
            <a:ext cx="4205700" cy="21685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соцветий для однолетних и многолетних растений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72857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соцветий у однолетних растений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Однолетники, такие как мак и ромашка, используют соцветия для быстрого и успешного размножения за один сезон, что обеспечивает сохранение их вида в изменчивых условиях.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2692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Соцветия у многолетних растений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Многолетние растения, включая рябину и сирень, формируют соцветия ежегодно, способствуя постоянному обновлению семенного фонда и поддержанию популяций на протяжении многих лет.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2570" y="914638"/>
            <a:ext cx="7918909" cy="2690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растений с разными типами соцветий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обзор видов растений и соответствующих типов их соцветий отражает биологическое разнообразие и адаптации.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типах соцветий отражают разнообразие стратегий размножения различных растений.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взяты из ботанических справочников и учебников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значение соцветий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и крупные структуры соцветий развивались как адаптация для привлечения опылителей, повышая шансы на опыление и выживание потомства.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сложных соцветий является ключевым этапом в эволюции покрытосеменных растений, способствовало их успешному распространению в разнообразных средах.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соцветия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биологические исследования и учебные материалы по ботанике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4650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40569" y="1845400"/>
            <a:ext cx="170363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99650" y="1854617"/>
            <a:ext cx="198300" cy="176267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соцветий для человека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Сельскохозяйственные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важные культуры, такие как пшеница и рис, формируют соцветия, что значительно влияет на объёмы урожая и удобство сбора.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Декоративное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 красивыми соцветиями, например сирень и роза, широко используются в озеленении и ландшафтном дизайне городов.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и разведение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строении соцветий помогают селекционерам создавать новые сорта с улучшенными характеристиками цветения и плодоношения.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Соцветия обеспечивают жизненно важное взаимодействие с опылителями, влияя на разнообразие и устойчивость природных сообществ.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7500"/>
            <a:ext cx="4742400" cy="9262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1973850"/>
            <a:ext cx="4742400" cy="9262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960199"/>
            <a:ext cx="4742400" cy="9262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946549"/>
            <a:ext cx="4742400" cy="926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представители различных форм соцветий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097322"/>
            <a:ext cx="348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Ромашка — классика корзинки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Ромашка широко известна своим корзинковидным соцветием, что обеспечивает компактность и привлекательность цветка для насекомых-опылителей.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083675"/>
            <a:ext cx="348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Сирень и изящная метёлка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Сирень образует сложную метёлку из множества мелких цветков, что создаёт пышную и запоминающуюся цветочную структуру.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70026"/>
            <a:ext cx="348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Морковь с зонтичным соцветием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Зонтичное соцветие моркови состоит из многочисленных мелких цветков, собранных в плоские или округлые группы для удобства опыления.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056376"/>
            <a:ext cx="348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 и початок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 характеризуется початковидным соцветием, своеобразной формой, где цветки плотно расположены на общей оси, обеспечивая плотность и защиту.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75" y="3266883"/>
            <a:ext cx="9144000" cy="18752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29350" y="1447161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соцветий
</a:t>
            </a:r>
            <a:endParaRPr lang="en-US" sz="2912" dirty="0"/>
          </a:p>
        </p:txBody>
      </p:sp>
      <p:sp>
        <p:nvSpPr>
          <p:cNvPr id="7" name="Text 1"/>
          <p:cNvSpPr txBox="1"/>
          <p:nvPr/>
        </p:nvSpPr>
        <p:spPr>
          <a:xfrm>
            <a:off x="2871525" y="2413475"/>
            <a:ext cx="3401100" cy="7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строения и функций соцветий помогает раскрыть биологическое разнообразие растений, улучшить сельское хозяйство и сохранить естественные экосистемы для будущих поколений.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2026-05-08T22:56:58Z</dcterms:created>
  <dcterms:modified xsi:type="dcterms:W3CDTF">2026-05-08T22:56:58Z</dcterms:modified>
</cp:coreProperties>
</file>