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 океаны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полна суши и воды, и карта выглядит как пазл.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материки и океаны помогают находить страны, моря и города. Евразия — самый большой материк, Австралия — самый маленький. Из океанов больше всего Тихий, а меньше всего Северный Ледовитый. Суша и вода распределены на планете очень неравномерно.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уже знаем о Земле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материк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участок суши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— это огромная часть суши, которая занимает большое пространство на Земле. Такие участки легко увидеть на карте и глобусе.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Окружён водой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со всех сторон или почти со всех сторон окружены водой. Поэтому их границы часто проходят по морям и океанам.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7200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материках живут люди, животные и растения. Здесь можно встретить и густые леса, и высокие горы, и сухие пустыни.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457200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одном материке могут соседствовать степи, реки, тундра и саванны. Из-за этого каждый материк похож на целую маленькую планету.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— самый большой материк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2045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материка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состоит из Европы и Азии. Это один огромный материк, на котором находятся многие страны, большие города и важные природные области.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58550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и Эверест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Евразии находятся самые высокие горы мира — Гималаи. Их самая высокая вершина, Эверест, стала символом силы природы и настоящего высотного рекорда.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03216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холода до жары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материке есть и холодная тундра, и жаркие пустыни. Такая разная погода показывает, насколько Евразия велика и удивительна.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190841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половины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живёт больше половины жителей Земли. Поэтому на картах Евразия привлекает особенно много внимания и всегда кажется очень большой.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— материк солнца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у экватора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лежит по обе стороны от экватора, поэтому во многих её районах много солнца и тепла. Здесь часто встречается жаркий климат.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Африке находится пустыня Сахара — одна из самых больших пустынь на Земле. Её пески и каменистые пространства выглядят особенно величественно.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Нил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Африку течёт Нил — одна из самых известных рек мира. Он помогает людям, растениям и животным получать воду в жарких местах.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материке живут слоны, львы, жирафы и многие другие животные. Африка славится богатой природой, которая всегда вызывает любопытство и восхищение.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 карте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находится в Северном и Западном полушариях. На карте её легко узнать по большому размеру и удобной форме берегов.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материке расположены Канада, США и Мексика. Это большие и важные страны, каждая со своими городами, природой и особенностями.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7200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водопады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тянутся Кордильеры, находятся большие озёра и знаменитый Ниагарский водопад. Эти природные объекты делают материк очень красивым и интересным.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457200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материке есть холодные районы, леса, равнины и берега океанов. Поэтому Северная Америка выглядит очень разнообразной и немного похожа на природный калейдоскоп.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и зелёное море лесов
</a:t>
            </a:r>
            <a:pPr algn="ctr" indent="0" marL="0">
              <a:lnSpc>
                <a:spcPct val="100000"/>
              </a:lnSpc>
              <a:buNone/>
            </a:pPr>
            <a:r>
              <a:rPr lang="en-US" sz="5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несёт свои воды через огромные влажные леса, где всё кажется особенно зелёным. Здесь природа растёт так густо, что лес напоминает живой зелёный океан. В этом мире легко представить ярких птиц и спрятанные тропинки.
</a:t>
            </a:r>
            <a:endParaRPr lang="en-US" sz="969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тянутся вдоль материка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Анды словно длинная каменная стена проходят вдоль западной части материка. Они высокие, величественные и очень заметные на карте. Вокруг гор природа меняется, поэтому рядом можно увидеть разные ландшафты и удивительные виды.
</a:t>
            </a:r>
            <a:endParaRPr lang="en-US" sz="963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и яркие животные
</a:t>
            </a:r>
            <a:pPr algn="ctr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Атакама показывает, что Южная Америка умеет быть не только влажной, но и очень сухой. А рядом живут попугаи, обезьяны и другие необычные животные, которые делают материк особенно ярким и запоминающимся.
</a:t>
            </a:r>
            <a:endParaRPr lang="en-US" sz="1035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Южной Америке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— ледяной материк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33200" y="1866203"/>
            <a:ext cx="1914347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весь во льду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почти полностью покрыта льдом. Из-за этого материк выглядит белым и холодным, даже если смотреть на него только по карте или фотографии.
</a:t>
            </a:r>
            <a:endParaRPr lang="en-US" sz="1296" dirty="0"/>
          </a:p>
        </p:txBody>
      </p:sp>
      <p:sp>
        <p:nvSpPr>
          <p:cNvPr id="11" name="Text 3"/>
          <p:cNvSpPr txBox="1"/>
          <p:nvPr/>
        </p:nvSpPr>
        <p:spPr>
          <a:xfrm>
            <a:off x="833200" y="3292664"/>
            <a:ext cx="1914347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учёных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материке работают научные станции. Учёные изучают погоду, лёд, животных и другие явления, чтобы лучше понять, как устроена наша планета.
</a:t>
            </a:r>
            <a:endParaRPr lang="en-US" sz="1337" dirty="0"/>
          </a:p>
        </p:txBody>
      </p:sp>
      <p:sp>
        <p:nvSpPr>
          <p:cNvPr id="12" name="Text 4"/>
          <p:cNvSpPr txBox="1"/>
          <p:nvPr/>
        </p:nvSpPr>
        <p:spPr>
          <a:xfrm>
            <a:off x="3324489" y="1866203"/>
            <a:ext cx="1914347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холодный край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настолько холодно, что постоянных жителей нет. Антарктида остаётся одним из самых суровых мест на Земле, где природа требует особой осторожности.
</a:t>
            </a:r>
            <a:endParaRPr lang="en-US" sz="1308" dirty="0"/>
          </a:p>
        </p:txBody>
      </p:sp>
      <p:sp>
        <p:nvSpPr>
          <p:cNvPr id="13" name="Text 5"/>
          <p:cNvSpPr txBox="1"/>
          <p:nvPr/>
        </p:nvSpPr>
        <p:spPr>
          <a:xfrm>
            <a:off x="3324489" y="3292664"/>
            <a:ext cx="1914347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льда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Антарктиде живут пингвины, тюлени и морские птицы. Они отлично приспособились к холоду и чувствуют себя уверенно там, где людям очень зябко.
</a:t>
            </a:r>
            <a:endParaRPr lang="en-US" sz="131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2451" y="1639059"/>
            <a:ext cx="280626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02051" y="1639059"/>
            <a:ext cx="280626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2451" y="3348634"/>
            <a:ext cx="280626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302051" y="3348634"/>
            <a:ext cx="280626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Австралии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Далеко от других материков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расположена отдельно от большинства крупных участков суши. Поэтому она долго развивалась как особый материк с очень непохожей природой и удивительными животными.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маленький материк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площади Австралия меньше остальных материков Земли. Но маленький размер совсем не мешает ей быть очень интересной и полной природных чудес.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живут кенгуру, коалы, утконосы и ехидны. Многие из них встречаются только в Австралии, словно природа решила устроить здесь особую выставку.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 и пейзажи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Австралии есть пустыни, леса и Большой Барьерный риф. Это крупнейший коралловый риф в мире, и он поражает яркостью и красотой.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океан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2045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солёная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— это очень большое пространство солёной воды. Его размеры так велики, что на карте он кажется бескрайним, как синий ковёр.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58550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морской мир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океанах живут киты, дельфины, рыбы, медузы и многие другие обитатели. У каждого из них своя роль в подводной жизни.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03216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помогают нашей планете оставаться живой и красивой. Они влияют на климат, дают влагу и создают условия для жизни многих существ.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190841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одного Мирового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соединяются между собой, поэтому их часто называют Мировым океаном. Вода в нём непрерывно движется и связывает разные части планеты.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10 984 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глубина Марианской впадины — самого глубокого места на Земле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глубина показывает, насколько огромен Тихий океан и какие тайны скрывает его дно.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NOAA Ocean Exploration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564" y="1578826"/>
            <a:ext cx="350400" cy="311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8064" y="1578826"/>
            <a:ext cx="350400" cy="311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7564" y="3291301"/>
            <a:ext cx="350400" cy="3114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53914" y="3277684"/>
            <a:ext cx="338700" cy="338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Атлантического океана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Атлантическому океану веками ходили корабли, а сегодня проходят крупные торговые пути. Он связывает берега Америки, Европы и Африки.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и 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 холодные течения перемещают воду на большие расстояния. Они влияют на температуру воздуха, осадки и погоду в прибрежных районах.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Атлантике обитают киты, дельфины, акулы и морские черепахи. Разные глубины, температуры и течения создают для них подходящие условия жизни.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между континентами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 расположен между Америкой, Европой и Африкой. Такое положение делает его одним из самых важных океанов для связи между материками.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1" y="0"/>
            <a:ext cx="221009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90875" y="239425"/>
            <a:ext cx="5672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190837" y="1855902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тёплый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 долго сохраняет тепло, потому что большая его часть находится в тропиках. Поэтому вода здесь часто остаётся тёплой даже в разные сезоны.
</a:t>
            </a:r>
            <a:endParaRPr lang="en-US" sz="1323" dirty="0"/>
          </a:p>
        </p:txBody>
      </p:sp>
      <p:sp>
        <p:nvSpPr>
          <p:cNvPr id="12" name="Text 3"/>
          <p:cNvSpPr txBox="1"/>
          <p:nvPr/>
        </p:nvSpPr>
        <p:spPr>
          <a:xfrm>
            <a:off x="6133502" y="1855902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подводный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водах встречаются кораллы, морские черепахи, рыбы-клоуны и дюгони. Тёплые воды и коралловые рифы создают для них богатые места обитания.
</a:t>
            </a:r>
            <a:endParaRPr lang="en-US" sz="1323" dirty="0"/>
          </a:p>
        </p:txBody>
      </p:sp>
      <p:sp>
        <p:nvSpPr>
          <p:cNvPr id="13" name="Text 4"/>
          <p:cNvSpPr txBox="1"/>
          <p:nvPr/>
        </p:nvSpPr>
        <p:spPr>
          <a:xfrm>
            <a:off x="3190837" y="3612631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трёх материков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омывает Африку, Азию и Австралию. Из-за этого он связан с множеством стран и помогает морским путям соединять разные части света.
</a:t>
            </a:r>
            <a:endParaRPr lang="en-US" sz="1374" dirty="0"/>
          </a:p>
        </p:txBody>
      </p:sp>
      <p:sp>
        <p:nvSpPr>
          <p:cNvPr id="14" name="Text 5"/>
          <p:cNvSpPr txBox="1"/>
          <p:nvPr/>
        </p:nvSpPr>
        <p:spPr>
          <a:xfrm>
            <a:off x="6133502" y="3612631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 для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 важен для рыболовства и перевозки товаров. По его маршрутам движутся суда, которые доставляют продукты, сырьё и другие грузы.
</a:t>
            </a:r>
            <a:endParaRPr lang="en-US" sz="13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14,1 млн км²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такую площадь занимает этот океан — он самый маленький на Земле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площадь не мешает ему быть очень важным: здесь много льда, холода и животных, приспособленных к суровой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материки и океаны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для запоминания удобно повторять по карте и глобусу: сначала материки, потом океаны.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материки и океаны важны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испаряют воду, а ветры разносят влагу над сушей. Поэтому рядом с морями чаще бывает влажнее, а климат на материках сильно различается.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живого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материках и в океанах живут люди, животные и растения. Разные природные условия помогают существовать лесам, степям, пустыням, кораллам и ледяным животным.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7200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для перевозок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соединяют берега разных стран, поэтому по ним перевозят грузы и путешествуют корабли. Это помогает людям обмениваться товарами и знаниями.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457200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жизни и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материках строят города, дороги, фермы и школы. Суша даёт людям пространство для жизни, а вода рядом помогает обеспечивать пищу и хозяйство.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изучают Землю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2045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целое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увидеть материк или океан сразу, целиком. На ней удобно находить страны, моря, города и понимать, где что расположено.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58550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следят сверху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наблюдают облака, льды и движение воды в океанах. Они помогают учёным узнавать, как меняется погода и природа Земли.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03216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проверяют на месте
</a:t>
            </a:r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Исследовательские корабли измеряют глубину, собирают пробы воды и изучают жизнь океана. Так учёные получают точные сведения, которые нельзя увидеть только на карте.
</a:t>
            </a:r>
            <a:endParaRPr lang="en-US" sz="1360" dirty="0"/>
          </a:p>
        </p:txBody>
      </p:sp>
      <p:sp>
        <p:nvSpPr>
          <p:cNvPr id="13" name="Text 5"/>
          <p:cNvSpPr txBox="1"/>
          <p:nvPr/>
        </p:nvSpPr>
        <p:spPr>
          <a:xfrm>
            <a:off x="4190841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похож на Землю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показывает, что наша планета круглая. На нём видно, как суша и вода расположены на шаре, а не на плоском листе.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06" y="1639059"/>
            <a:ext cx="320715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7164" y="1643683"/>
            <a:ext cx="350400" cy="311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2406" y="3348634"/>
            <a:ext cx="320715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67164" y="3353258"/>
            <a:ext cx="350400" cy="31146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рекорды планеты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Эверест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гора — самая высокая точка суши на Земле. Она находится в Гималаях и давно стала символом больших высот и смелых путешествий.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Марианская впадина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самое глубокое место в океане. Она лежит в Тихом океане и показывает, как мало мы ещё знаем о подводных глубинах.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крупнейших пустынь планеты занимает огромные пространства в Африке. Здесь очень сухо, жарко и почти нет дождей.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крупнейший коралловый риф в мире. Он находится у берегов Австралии и известен своим ярким подводным миром.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Моря, острова и полуострова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5870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— это часть океана, которая частично окружена сушей. Моря часто находятся рядом с материками и помогают людям ориентироваться на карте.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729575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— это участок суши, со всех сторон окружённый водой. Острова бывают маленькими и большими, а на некоторых даже живут люди.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60045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Полуостров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Полуостров окружён водой с трёх сторон и соединён с материком узкой частью суши. Такая форма делает его удобным для запоминания на карте.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планета суши и воды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 океаны делают нашу планету удивительной и живой. Они помогают понимать карту мира, погоду и природу. Теперь ты можешь смело искать их на глобусе!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2026-05-26T02:53:13Z</dcterms:created>
  <dcterms:modified xsi:type="dcterms:W3CDTF">2026-05-26T02:53:13Z</dcterms:modified>
</cp:coreProperties>
</file>