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— результат взаимодействия биологии и общества.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роль биологических и социальных факторов в эволюции человека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началась 6–7 миллионов лет назад в Африке и связана с появлениями Australopithecus, Homo habilis, Homo erectus и Homo sapiens. Наряду с биологическими изменениями формировалась элементарная культура и социальные связи, подготовившие путь к современному человеку.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человеческой эволюции в биологии и обществе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служили основой вариативности, обеспечивая новые признаки, способствующие выживанию. Эти мутации влияли на формирование мозга и физические характеристики.
</a:t>
            </a:r>
            <a:endParaRPr lang="en-US" sz="109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адаптации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прямохождения, изменения в строении рук и стопы повысили эффективность передвижения и возможность использования инструментов. Такая адаптация улучшила приспособляемость.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объема мозга и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обеспечил развитие когнитивных функций, памяти и способности к языку — ключевых черт современного человека.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факторы эволюции Homo sapiens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языка и традиций усилило сотрудничество и коллективную защиту, что было важно для выживания в сложных природных условиях.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эволюции: формирование коллективных навыков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образ жизни привёл к распределению ролей и социализации, создавая основы для передачи опыта и знаний новым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теории эволюции человека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генетику, природный отбор и мутации, объясняя биологические изменения в антропогенезе.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культурной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роль передачи знаний и инноваций в развитии социальных навыков и культуры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социального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увеличение объема мозга с решением сложных социальных задач и взаимодействиями в группах.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объединяют биологию и социологию для глубокого понимания человеческой 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63616"/>
            <a:ext cx="4014300" cy="155849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антропогенеза: биология и культура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обзор показывает динамику биологических и культурных изменений от австралопитеков до Homo sapiens.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ускорение биологической и культурной эволюции на каждом этапе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антропогенеза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климату и рациону способствовали формированию уникального генофонда и выживанию в меняющейся среде.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анатомические адаптации в эволюции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обеспечивал преимущество особям с оптимальными физическими чертами, такими как S-образный изгиб позвоночника для прямохождения.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генетических мутаций в эволюции человека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Мутация гена FOXP2 способствовала развитию речи, улучшая коммуникационные способности Homo sapiens.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Изменения в MCPH1 влияли на рост мозга, усиливая когнитивные функции и возможности обучения.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и альтруизм как социальные адаптации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Забота и поддержка слабых членов укрепляла социальные связи и обеспечивала выживание группы.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Обмен информацией и совместное обучение способствовали передаче опыта молодому поколению.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Совместная охота и распределение ресурсов усиливали коллективные шансы на выживание.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вырос с 400–500 см³ у австралопитеков до 1300–1500 см³ у современных людей, что позволило развить сложное мышление и самосознание.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области, такие как зоны Брока и Вернике, обеспечили развитие языковых навыков и абстрактного мышления, что критично для культурного прогресса.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высшей нервной деятельности у человека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институты как основа совместной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институты обеспечивали распределение ресурсов и защиту членов группы. Они поддерживали коллективную охоту и воспитание потомства, что увеличивало шансы выживания Homo sapiens в разнообразных условиях.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лидерства и разделения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помогало координировать действия группы, а разделение труда способствовало эффективности. Эти процессы усиливали социальную сплочённость и позволяли людям лучше приспосабливаться к окружающей среде.
</a:t>
            </a:r>
            <a:endParaRPr lang="en-US" sz="1069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 ролевое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иерархий формировало структурированную социальную систему, в которой каждый член выполнял определённые функции. Это повысило согласованность сообщества и адаптивные возможности человека.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социального устройства для жизнедеятельности человека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в социальной и биологической адаптации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средство передачи знаний и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языка позволило людям эффективно обмениваться знаниями и опытом, укрепляя коллективную память. Это способствовало накоплению культурных традиций и успешному решению общих задач.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речевых способностей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FOXP2 улучшили речевые навыки, что дало биологическое преимущество Homo sapiens. Эти изменения способствовали развитию артикулированной речи и сложной коммуникации между индивидами.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как фактор эволюционной устойчивости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Табу, например на каннибализм, защищали группы от опасных практик и способствовали сохранению здоровья и безопасности участников.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обеспечивали воспроизводство моделей поведения через систему поощрений и наказаний, укрепляя стабильность и сплочённость общества Homo sapiens.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регулировали поведение, ограничивая агрессию и стимулируя взаимопомощь среди членов группы. Это снижало вероятность конфликтов и способствовало мирному сосуществованию.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традиции закрепляли коллективные ценности и обеспечивали передачу культуры младшим поколениям, поддерживая устойчивость социальных структур.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полового отбора на биологическую и социальную эволюцию человека
</a:t>
            </a:r>
            <a:endParaRPr lang="en-US" sz="1864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коммуникации, физическая сила и лидерские качества становились преимуществом при выборе партнёра, что отражалось в генетической и социальной структуре вида.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партнёров с определёнными физическими и поведенческими характеристиками влияло на распространённость этих признаков в популяции, формируя социальные и биологические черты.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 проявлялся в различиях как внешнего вида, так и стилей поведения мужчин и женщин, развиваясь под влиянием длительного отбора.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орудий труда: связь биологических и социальных изменений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инструменты Oldowan расширили рацион питания человека и способствовали развитию мелкой моторики, что улучшило координацию и умственные способности.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более сложные орудия палеолита, отражающие рост творческого мышления и интеллектуального развития Homo sapiens, ускоряя его адаптацию к изменяющейся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 возникновение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неолита человек начал осваивать земледелие и скотоводство. Это привело к созданию постоянных поселений, что стало фундаментом для развития сложных социальных структур и экономик.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стратификация и зарождение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усложнение хозяйственной деятельности вызвали появление профессий, социальной стратификации и первых государственных образований, а также развитие письменности и правовых систем.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осёдлости и формирование организованных обществ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6370" y="1022065"/>
            <a:ext cx="126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формирования культуры и искусства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животных и символы в пещерах Ласко и Альтамира отражают развитие символического мышления Homo sapiens и служили средством коммуникации и ритуала.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Венер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фигурки Венер палеолита демонстрируют культурные и эстетические представления о плодородии и женственности, укрепляя коллективные верования и традиции.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флейты и барабаны указывают на важность музыки в объединении сообщества и ритуальных практиках, способствуя эмоциональному взаимопониманию.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церемонии укрепляли социальные связи и сохраняли знания, формируя коллективную идентичность и преемственность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эволюции человека: подходы и инструменты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древних поселений и анализ ДНК позволяют выявить биологические и культурные изменения на протяжении антропогенеза. Эти данные дают целостное представление о развитии Homo sapiens.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живущих и ископаемых видов, а также компьютерное моделирование эволюционных процессов помогают понять взаимосвязь биологических и социальных факторов и стадии их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развитие технологий и культурных практик сменяется с периодичностью около 15 лет, меняя образ жизни быстрее, чем генетические изменения.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лет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смены культурных и технологических моделей определяется приблизительно пятнадцатью годами, что значительно ускоряет социальную адаптацию человека.
</a:t>
            </a:r>
            <a:endParaRPr lang="en-US" sz="1505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социокультурной эволюции,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Синергия биологии и общества: определяющие факторы эволюции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влияние биологических и социальных факторов сформировало уникальные качества Homo sapiens. Понимание этой синергии помогает оценить пути дальнейшего развития человечества в новых культурных и технологических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2026-05-10T08:59:46Z</dcterms:created>
  <dcterms:modified xsi:type="dcterms:W3CDTF">2026-05-10T08:59:46Z</dcterms:modified>
</cp:coreProperties>
</file>