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Mädchen und Jungen: как говорить о девочках и мальчиках по-немецки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людей, их интересы, характер и школьную жизнь на немецком.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уже можно рассказать о себе, семье, школе и увлечениях. Теперь эти знания расширяются: появляются слова для внешности, характера, общих занятий и сравнения людей. Тема помогает говорить точнее и уважительнее.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знакомых фраз — к точному описанию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23" y="2293800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723" y="2293800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798" y="2293800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2348" y="2293800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4423" y="2293800"/>
            <a:ext cx="424462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раздела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 мальчик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Mädchen и der Junge называют детей и подростков. Важно запомнить: das Mädchen — среднего рода, хотя обозначает девочку, а во множественном числе формы меняются.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и друзья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общения в классе нужны слова die Freundin, der Freund, der Klassenkamerad и die Klassenkameradin. Они помогают говорить о друзьях, товарищах по классу и школьном общении.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уроки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тесно связана со словами die Klasse, die Schule и das Lernen. С их помощью можно описывать урок, перемену, совместную работу и школьные ситуации, знакомые каждому ученику.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Hobby и die Freizeit позволяют говорить о занятиях после школы. Это удобно, когда нужно рассказать, чем ученики любят заниматься дома, на кружках или с друзьями.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людей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viele Mädchen, viele Jungen, einige Schüler и viele Freunde помогают говорить не об одном человеке, а о группе. Это важно для описания класса, команды или школьного мероприятия.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формы по теме «Mädchen und Jungen»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основные слова темы, их значение и пример употребления. Она показывает, что грамматический род в немецком не всегда совпадает с полом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 изучении людей важно учитывать не только значение слова, но и его грамматический род и число.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«Mädchen und Jungen»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описывать внешность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волосы и общее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внешности часто используют слова groß, klein, blond, braunhaarig, schlank и sportlich. С ними легко сравнивать людей по росту, цвету волос и общему виду.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описание без насмешек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встречаются выражения Brille tragen, kurze Haare haben и lange Haare haben. Они помогают описывать человека спокойно и точно, без лишних оценок и обидных замечаний.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характера используют слова nett, freundlich, hilfsbereit, ruhig и schüchtern. Они помогают говорить не о поле человека, а о том, как он ведёт себя в классе и в общении.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описанию поступков подходят слова klug, mutig, ehrlich и kreativ. Такой словарь показывает, что личные качества важнее внешних стереотипов и одинаково подходят и мальчикам, и девочкам.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простые модели: Er ist..., Sie ist..., Er kann..., Er mag..., Er hilft gern. Они позволяют быстро составить короткий устный рассказ о человеке на уровне 7 класса.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ученик может быть ruhig im Unterricht и laut in der Pause. Поэтому при описании важно учитывать ситуацию, а не делать слишком общие выводы.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поведение: как описывать мальчиков и девочек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 диаграмме дают удобный словарь для разговоров о хобби и школьных занятиях на немецком языке.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распределяются по-разному, но большинство занятий подходят и девочкам, и мальчикам. Решающее значение имеют личные склонности и возможности школы.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7 класса; иллюстративные данные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мальчиков и девочек: общие и разные увлечения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2168" y="4185750"/>
            <a:ext cx="367763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выражения для рассказа о свободном времени
</a:t>
            </a:r>
            <a:endParaRPr lang="en-US" sz="2972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spielen, schwimmen и fahren подходят для спорта и движения. С ними легко строить фразы о прогулках, тренировках и играх после уроков или в выходные.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учёба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lesen и lernen помогают рассказывать о домашних заданиях, книгах и подготовке к школе. Их часто сочетают с gern, oft и manchmal, чтобы уточнить частоту действия.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творчество и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hören, singen, zeichnen, basteln и treffen показывают разные стороны свободного времени. Они позволяют говорить о музыке, творчестве и встречах с друзьями без сложных конструкций.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как часто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in der Freizeit, nach der Schule, am Wochenende, jeden Tag и nicht gern делают рассказ точным. Они помогают понять, когда именно ученик занимается любимым делом.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короткий рассказ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монолога из 5–7 предложений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людей по-немецки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используют простые формы с als: größer als, kleiner als, älter als, jünger als. Они помогают сравнить рост, возраст и другие понятные признаки без сложных грамматических конструкций.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сравнивать и поведение: schneller als, freundlicher als, fleißiger als. Важно брать конкретный признак и не делать выводов о всех девочках или всех мальчиках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звучат просто: Tom ist größer als Max. Anna ist fleißiger als Lena. Die Mädchen sind in diesem Beispiel ruhiger als die Jungen. Такие фразы удобно использовать в устной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темы помогают правильно называть людей, выбирать местоимение и согласовывать сказуемое в 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род и пол человека не всегда совпадают; особенно важно запомнить, что das Mädchen заменяется местоимением es.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«Mädchen und Jungen»; школьный курс немецкого языка, 7 класс.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Мини-грамматика: артикли, местоимения и согласование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совместные дела: где мальчики и девочки учатся вместе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работают в паре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мальчики и девочки сидят рядом, обсуждают задание и помогают друг другу. Один ученик читает условие, другой записывает ответ. Так появляется общая работа, в которой важны внимание, вежливость и умение слушать партнёра.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 уроке и после него
</a:t>
            </a:r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проекта ученики распределяют роли: кто-то ищет информацию, кто-то оформляет плакат, кто-то представляет результат. В спортивном зале тоже видно совместную работу: команды играют вместе, поддерживают друг друга и учатся действовать согласованно.
</a:t>
            </a:r>
            <a:endParaRPr lang="en-US" sz="18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ученики ищут общие интересы и договариваются о встрече. В диалоге часто звучат слова netт, cool, interessant и zusammen.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школьники знакомятся: спрашивают имя, интересы и класс. Короткие реплики помогают быстро начать разговор и показать вежливое отношение к собеседнику.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они уточняют, чем любят заниматься: играть, читать, слушать музыку или встречаться после уроков. Так разговор становится живым и понятным.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разговора можно выразить мнение о человеке и о занятии: интересно ли оно, нравится ли оно, хочется ли делать это вместе.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о дружбе и одноклассниках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занятия подростки называют чаще всего в разговоре о своём дне.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обычно находятся отдых и общение; при этом школьные дела тоже остаются заметной частью повседневной активности.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примеры по теме «Mädchen und Jungen», 7 класс.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любят делать ученики: частые занятия в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не зависят от пола: девочка может увлекаться математикой, а мальчик — музыкой или рисованием. Главное — личный интерес, старание и готовность учиться.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называют предметы по-немецки и говорят, что им нравится: Deutsch, Mathe, Sport, Musik, Kunst, Geschichte. Для этого подходят глаголы mögen, lieben и nicht mögen.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важно строить простые предложения о себе: Ich mag Mathe. Ich lerne gern Englisch. Er braucht Sport, weil er aktiv ist. Такие фразы легко использовать в классе.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 предпочтения мальчиков и девочек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вежливо согласиться, не согласиться и попросить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речевых функций для обсуждения людей, интересов и сравнений на уроке немецкого языка.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артикли das Mädchen и der Junge, а также забывают, что das Mädchen требует местоимения es. Это одна из самых заметных трудностей темы.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учащиеся смешивают похожие слова и выражения: mögen и lieben, gern и nicht gern, Freundschaft и Freundin. Здесь особенно важны короткие, точные примеры.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смешение Freund и Freundin, er и sie, а также неправильное согласование во множественном числе: Die Mädchen sind nett, Die Jungen haben Hobbys.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 и языковые трудности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равенство в общении мальчиков и девочек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важно не только правильно говорить по-немецки, но и уважительно общаться. Девочки и мальчики имеют одинаковое право участвовать в уроке, спорте, проектах и принятии решений.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Respekt, freundlich, fair, zuhören и helfen показывают, как строится хорошее школьное общение. Когда ученики работают вместе без насмешек, класс становится дружелюбнее и сильнее.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теме: слово, форма,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проверить самые важные формы темы и увидеть их в простом предложении.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лексику, грамматику и короткую речь: нужно узнавать форму слова, строить фразу и использовать сравнение по признаку.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«Mädchen und Jungen»; школьный курс немецкого языка, 7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раздела: что умеют учащиеся после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раздела ученики могут описывать людей, говорить о хобби, школьных предметах и сравнениях, а также строить короткие понятные высказывания на немецком языке.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2026-05-25T02:07:50Z</dcterms:created>
  <dcterms:modified xsi:type="dcterms:W3CDTF">2026-05-25T02:07:50Z</dcterms:modified>
</cp:coreProperties>
</file>