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живой организм: основные признаки жизни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многоклеточный организм, чья жизнь поддерживается обменом веществ и саморегуляцией.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живой природы
</a:t>
            </a:r>
            <a:endParaRPr lang="en-US" sz="2034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 и обладает всеми признаками живых организмов: клеточным строением, обменом веществ, дыханием, ростом и развитием. Отличают его развитая нервная система, речь, труд и сложное социальное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состоит из клеток: мембрана отделяет внутреннюю среду, цитоплазма обеспечивает процессы, а ядро хранит наследственную информацию. Каждая клетка «работает» в составе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энергию, нужную для жизнедеятельности, а рибосомы участвуют в синтезе белков. Эти процессы связаны с обменом веществ и обновлением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различаются по роли: нейроны проводят сигналы, эритроциты переносят кислород, мышечные клетки обеспечивают сокращение, эпителиальные формируют покровы и защитные барьеры.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человека и их функции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и соединительная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поверхность тела и выстилает внутренние органы. Она защищает, а во многих участках участвует во всасывании, благодаря чему поддерживается обмен между внешней средой и организмом.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нервная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образует кости, хрящи, кровь и жировую ткань. Она служит опорой, связующим звеном и «транспортной системой» внутри организма, так как связана с переносом веществ и защитой.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837" y="1531350"/>
            <a:ext cx="2466726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 системам органов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 зависит не от одной системы: согласованное функционирование обеспечивает выживание и приспособление.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выполняют разные задачи, но связаны между собой: питание и дыхание обеспечивают работу органов, а регуляция согласует их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пищи: от ротовой полости до выведения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этапов пищеварения и участия ферментов пищеварительных соков.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жиров и воды заметно меняется при изменении питания и физической активности, поскольку организм регулирует запасы энергии и водный баланс.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тела человека по основным компонентам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вода: она связывает процессы переноса, обмена и терморегуляции. Остальные компоненты обеспечивают «строительство» и энергетические ресурсы.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анатомии и физиологии (приближённые проценты состава тела).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поступление питательных компонентов, их превращение и использование для строения тканей и работы органов, а также удаление продуктов распада. Так организм поддерживает жизнедеятельность.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 превращение веществ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высвобождается из питательных веществ и запасается в молекулах АТФ. Затем клетки используют эту энергию для движения, синтеза веществ и поддержания постоянства внутренней среды.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 «энергетическая валюта»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интенсивный обмен характерен для мозга, мышц, печени и сердца. Эти органы постоянно работают, а значит, нуждаются в регулярном поступлении энергии и строительного материала.
</a:t>
            </a:r>
            <a:endParaRPr lang="en-US" sz="969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активный обмен — у органов-«энергетиков»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обмена образуются продукты распада, которые должны выводиться из организма. Поэтому обмен веществ связан с выделительной системой и работой органов дыхания.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 удаление «отработанного»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газообмен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Вдох: путь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носовую полость, гортань, трахею и бронхи. По бронхиальному дереву он распределяется в лёгкие.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Альвеолы: обмен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переходит в кровь, а углекислый газ — из крови в альвеолы. Происходит диффузия газов по градиенту концентраций.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Транспорт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эритроцитов переносит основную часть кислорода к тканям. Это поддерживает работу органов, особенно при повышенной нагрузке.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Выдох: удаление CO₂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выходит с выдыхаемым воздухом. Дыхательная система тем самым помогает сохранить нормальный состав внутренней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нагрузки увеличивается потребность мышц в кислороде и питательных веществах, поэтому сердце работает интенсивнее.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при разной нагрузке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адаптацию сердечно-сосудистой системы: ритм изменяется в ответ на условия работы организма и поддерживает энергоснабжение.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данные; диапазоны частоты сердечных сокращений при нагрузке у подростков (70/120/170 как реперные значения внутри указанных интервалов).
</a:t>
            </a:r>
            <a:endParaRPr lang="en-US" sz="7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форменных элементов — эритроцитов, лейкоцитов и тромбоцитов. Именно она связывает работу органов в единое целое, обеспечивая постоянное «питание» клеток материалами для обмена.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и часть углекислого газа, поддерживая газообмен между лёгкими и тканями. Лейкоциты участвуют в иммунной защите, распознавая и уничтожая чужеродные частицы.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обеспечивают свертывание крови, предотвращая массивные кровопотери. Кровь транспортирует питательные вещества, гормоны и продукты обмена, помогая сохранять постоянство внутренней среды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внутренняя среда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передача сигналов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делится на центральный отдел — головной и спинной мозг — и периферический, который включает нервы и нервные узлы. Такая организация позволяет быстро обрабатывать информацию и направлять команды к органам.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 передаётся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нервные импульсы, а синапсы обеспечивают передачу сигнала между клетками. Благодаря этому нервная система оперативно реагирует на изменения среды, координирует движения и участвует в формировании рефлексов.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от раздражителя к ответной реакции
</a:t>
            </a:r>
            <a:endParaRPr lang="en-US" sz="231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 путь сигнала: рецепторы → нервные центры → исполнительные органы.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2" y="3297168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включает более 200 костей и создаёт твёрдую основу тела. Он защищает жизненно важные органы — например мозг и сердце — и служит «каркасом» для движений.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 опора и защита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подвижность, а связки укрепляют соединения костей. Благодаря этому движения становятся управляемыми и устойчивыми, а риск повреждений снижается.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 связки для подвижности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 создают движение. Они работают согласованно с костями и суставами: сила сокращения преобразуется в изменение положения тела.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как двигатель движения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зависит от регуляции и снабжения. Кровь приносит кислород и питательные вещества, а нервная система помогает точно координировать работу мышц.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кровеносной и нервной системой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меняются не только внешние параметры: постепенно смещаются и функциональные возможности систем, особенно связанных с движением и обменом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организма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тенденцию: рост до зрелости сменяется стабилизацией, затем — снижением мышечной массы, эластичности тканей и интенсивности обмена.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(точные количественные значения в таблице не представлены).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функций: нервная и эндокринная 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быструю регуляцию: сигналы проходят по нервным путям и позволяют организму оперативно реагировать на изменения. Центры управления связаны с органами через периферические нервы и узлы.
</a:t>
            </a:r>
            <a:endParaRPr lang="en-US" sz="1182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работу органов гормонами. Гормоны гипофиза влияют на рост и развитие, а гормоны щитовидной железы — на обмен веществ, задавая «темп» работы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поджелудочной железы поддерживает уровень глюкозы в крови, а адреналин надпочечников помогает организму действовать при стрессе. Так обеспечивается адаптация к меняющимся условиям среды и потребностям тканей.
</a:t>
            </a:r>
            <a:endParaRPr lang="en-US" sz="118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действует быстрее, но обычно короче по времени. Гормональная регуляция сохраняется дольше, поэтому совместная работа двух систем поддерживает гомеостаз и устойчивость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735" y="1515502"/>
            <a:ext cx="216453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школьника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 гигиены (обобщённые формулировки).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факторы повседневной жизни с их влиянием на организм и практическим смыслом для сохранения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эффекты дают сон, движение и полноценное питание: они поддерживают восстановление, работу мышц и обмен веществ, а вредные привычки подрывают адаптацию.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встречают микробы на входе. Визуально это можно показать как «пограничную линию»: гладкую поверхность и слизь, в которой чужеродным частицам сложно закрепиться. Так начинается врождённая защита организма.
</a:t>
            </a:r>
            <a:endParaRPr lang="en-US" sz="103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барьер: кожа и слизистые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сцену выходят фагоциты — клетки, которые захватывают и уничтожают чужеродные частицы и микроорганизмы. В иллюстрации хорошо работает образ «патруля» и процесса поэтапного поглощения. Это важный элемент врождённого иммунитета.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на «уборке»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приобретённом иммунитете лимфоциты и антитела распознают конкретные антигены. Историю можно оформить как поиск «ключа к замку»: распознавание → связывание → нейтрализация. Визуальная логика помогает понять, почему защита становится более направленной.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 лимфоциты находят «точную цель»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защита организма: короткие визуальные истории
</a:t>
            </a:r>
            <a:endParaRPr lang="en-US" sz="14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функция нарушается, страдают соседние системы: например, дефицит кислорода ухудшает работу мышц и нервной ткани.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— целостный организм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Радар-диаграмма подчёркивает взаимозависимость процессов: эффективность организма определяется не суммой функций, а их согласованием и поддержанием гомеостаза.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 взаимосвязей функций (количественные данные не указаны).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живой организм: целостность, здоровье, ответственность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единая биологическая система, где органы работают согласованно. Понимание этого делает здоровье не абстрактным: режим, питание, движение и отказ от вредных привычек становятся личной ответственностью.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2026-05-12T09:57:18Z</dcterms:created>
  <dcterms:modified xsi:type="dcterms:W3CDTF">2026-05-12T09:57:18Z</dcterms:modified>
</cp:coreProperties>
</file>