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Малощетинковые черви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— важные обитатели почвы и пресных вод, насчитывающие более 5000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Изучаемый с XIX века класс малощетинковых включает несколько семейств, отличающихся строением тела, числом щетинок и образом жизни.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классификация малощетинковых червей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сегментировано и цилиндрической формы, покрыто слизью, что защищает и облегчает движение в почве и воде.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малощетинковых червей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сегмент оснащён до четырёх пар коротких щетинок, помогающих червям удерживаться и перемещаться без параподий.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 от нескольких миллиметров до трёх метров, окраска может быть от светло-розовой до тёмно-бурой.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малощетинковых червей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предпочитают влажную почву, где газообмен и влажность обеспечивают им комфортные условия для дыхания и питания.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 влажных почвах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пресных вод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пресных водоёмах, как иловые отложения, обитает Tubifex tubifex — вид, приспособленный к жизни в водной среде с богатой органикой.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разрыхляют почву, способствуя проникновению воздуха и воды, что важно для роста растений и активности микроорганизмов.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малощетинковых червей в экосистемах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Ускоряют разложение растительных остатков, превращая их в питательный гумус и улучшая качество почвы.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Повышают кислородный режим почвы, что улучшает её структуру и способствует развитию корневой системы растений.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циркуляцию биогенных элементов, поддерживая естественный круговорот питательных веществ в экосистеме.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08160"/>
            <a:ext cx="4365000" cy="23943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энтомологических исследований 2020 года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трёх распространённых видов по среде обитания, длине и типу питания.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более крупные и известны в почве, тюбифексы важны для водных экосистем.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малощетинковых червей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линейный, включает ротовое отверстие, глотку и пищевод, обеспечивающие приём и транспорт пищи.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пищеварительная система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Зоб служит для накопления пищевых масс, далее мускулистый желудок измельчает и перемалывает органику.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кишечник усваивает питательные вещества, а остатки выводятся через анальное отверстие.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замкнутая и состоит из спинного и брюшного сосудов, обеспечивающих циркуляцию крови.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пульсирующие сосуды («сердца») создают давление и двигают кровь по телу.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содержит гемоглобин, придающий ей красный цвет и обеспечивающий транспорт кислорода.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кровеносной системы активно поддерживает жизнедеятельность всех сегментов тела.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кровеносная система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через влажную кожу, обеспечивая прохождение кислорода к тканям и удаление углекислого газа.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Метанефридии в каждом сегменте выводят продукты обмена, способствуя очищению организма.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органы поддерживают водно-солевой баланс, что особенно важно при изменениях среды обитания.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выделительная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Кольцевой мозг располагается в передней части тела, соединяя брюшную нервную цепочку, которая контролирует движение каждого сегмента. Такая структура обеспечивает координацию движений и ответы на раздражители.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обладают осязательными и химическими рецепторами, а светочувствительные клетки помогают реагировать на изменение освещённости. Несмотря на отсутствие глаз, они чувствительны к вибрациям и свету, что помогает им избегать опасностей.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являются гермафродитами, каждый организм содержит как мужские, так и женские половые органы, что обеспечивает гибкость в размножении.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перекрёстно между двумя особями, после чего на пояске образуется кокон, в котором развивается потомство до выхода на свет.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чёткое и прямое: из кокона выходят молодые черви, минуя личиночные стадии, что способствует быстрому увеличению численности.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выделены главные системы, обеспечивающие жизнедеятельность и адаптацию червя в почвенной среде, кроме внешних щетинок и органов чувств.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Минимальное количество щетинок и отсутствие развитых органов чувств подчёркивают адаптацию к подземному образу жизни, отличающему их от многощетинковых червей.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дождевого червя (схема)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питаются органическими остатками, включая опавшие листья и растительные остатки, способствуя естественному разложению и образованию гумуса.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пищевые привычки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заглатывают частицы почвы с микроорганизмами, что дополнительно улучшает структуру и плодородие почвы в их месте обитания.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употребляют одноклеточные водоросли и микроскопических животных, что демонстрирует разнообразие способов питания внутри класса.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Слизистое покрытие тела облегчает скольжение по грунту и защищает червей от высыхания, что жизненно важно в переменчивых условиях почвы.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щетинки служат опорой при движении и помогают удерживаться в субстрате, а избегание света характерно для ночной и после-дождевой активности.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жизни в почве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отображают положительную зависимость между численностью червей на квадратный метр и повышением урожайности растений.
</a:t>
            </a:r>
            <a:endParaRPr lang="en-US" sz="1183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Агроэкологические исследования,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червей способствует значительному улучшению плодородия почвы и повышению урожайности до 25%.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дождевых червей на урожайность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дождевых червей на гектар достигает 1,5 миллиона, обеспечивая интенсивное разложение органики и формирование плодородного слоя.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миллиона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может обитать на одном гектаре почвы, что говорит о высокой плотности и важной экологической роли червей.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наблюдения, 2021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14053"/>
            <a:ext cx="4164900" cy="17552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справочники,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морфологические и экологические различия трёх групп кольчатых червей.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адаптированы к почвенной и пресноводной среде, отличаясь меньшим числом щетинок и отсутствием параподий по сравнению с другими.
</a:t>
            </a:r>
            <a:endParaRPr lang="en-US" sz="104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малощетинковых, многощетинковых и пиявок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малощетинковых червей для человека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помогают учёным оценивать экологическое состояние почв за счёт чувствительности к загрязнению, что важно для контроля качества окружающей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Биоиндикация и здоровье почвы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Вермикомпостирование — естественное удобрение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перерабатывают органические отходы, превращая их в питательный компост, широко используемый в органическом земледелии для повышения урожайности.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регенерации тканей
</a:t>
            </a:r>
            <a:endParaRPr lang="en-US" sz="145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экспериментах черви служат моделью для изучения процессов восстановления тканей, что позволяет разрабатывать новые методы в биомедицине.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наносит серьезный вред малощетинковым червям, снижая их численность и нарушая функции экосистем.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 охрана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тяжёлыми металлами приводит к токсическому воздействию на организм червей, вызывая их гибель и ухудшая состояние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местообитаний вследствие урбанизации и сельскохозяйственной деятельности угрожает разнообразию и стабильности популяций.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 включают сокращение химикатов, популяризацию органического земледелия и образовательные кампании для повышения осведомлённости о важности червей.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— залог здоровой почвы и устойчивого сельского хозяйства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являются ключевыми партнёрами в экосистемах, их сохранение и изучение открывают новые пути для улучшения плодородия и экологической безопасности в будущем.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2026-05-08T01:10:34Z</dcterms:created>
  <dcterms:modified xsi:type="dcterms:W3CDTF">2026-05-08T01:10:34Z</dcterms:modified>
</cp:coreProperties>
</file>