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расширение генетического разнообразия в селекции
</a:t>
            </a:r>
            <a:endParaRPr lang="en-US" sz="2666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генетического разнообразия — фундаментальный фактор устойчивости и продуктивности культурных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генетического разнообразия в природе и сельском хозяйстве
</a:t>
            </a:r>
            <a:endParaRPr lang="en-US" sz="1852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обеспечивает адаптацию организмов к изменяющимся условиям и служит основой повышения урожайности и устойчивости растений в селекции.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и уровни генетического разнообразия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выражается в аллельных вариациях и полиморфизме ДНК, формирующих молекулярный уровень изменчивости.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клеточном уровне замечены различия в структуре и числе хромосом, влияющие на наследственные признаки и способность адаптироваться.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Организменное и популяционное многообразие отражает распределение генов и уникальных признаков в природных и селекционных популяциях.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и масштабы генетического разнообразия
</a:t>
            </a:r>
            <a:endParaRPr lang="en-US" sz="1966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показателей генетического разнообразия в ключевых культурах и их хранение в мировых коллекциях.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количество аллелей и разновидностей свидетельствует о высоком потенциале для селекционной работы и адаптации.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международных генетических банков и селекционных исследований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сокращения генетического разнообразия: уроки истории
</a:t>
            </a:r>
            <a:endParaRPr lang="en-US" sz="1891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Монокультуры и потеря сортового многообразия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широкое распространение монокультур привело к массовому сокращению генетического фонда пшеницы и риса, снижая устойчивость посевов к стрессам.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Ирландского картофельного голода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генетического пула ирландского картофеля вызвала массовые потери урожая из-за фитофтороза в середине XIX века, что стало катастрофой продовольственной безопасности.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Повышенный риск эпидемий и климатических угроз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генетического разнообразия усиливает вероятность поражения растений вредителями и болезнями, снижая способность адаптироваться к изменению климата.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генетического разнообразия для селекции
</a:t>
            </a:r>
            <a:endParaRPr lang="en-US" sz="2341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Дикорастущие виды обеспечивают доступ к генам устойчивости, недоступным в современном сельскохозяйственном генофонде.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сортовые формы представляют исторический генофонд, служащий основой для восстановления утраченных признаков.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 и гибридизация расширяют генетический пул за счёт создания новых аллелей и комбинаций.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Коллекции научных институтов и генные банки сохраняют разнообразие и предоставляют материал для селекционной работы.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селекционного процесса с расширением генетического разнообразия
</a:t>
            </a:r>
            <a:endParaRPr lang="en-US" sz="1439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шаги селекции с учётом включения новых генетических ресурсов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расширения генетического разнообразия
</a:t>
            </a:r>
            <a:endParaRPr lang="en-US" sz="1924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новых генов повышает устойчивость сортов к болезням, например, картофель с геном Rpi-blb1 против фитофторы.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Сорта, устойчивые к засухе и солям, как рис NERICA и пшеница CIMMYT, способствуют стабильности урожая в условиях изменяющегося климата.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 статистика: рост разнообразия и продуктивности
</a:t>
            </a:r>
            <a:endParaRPr lang="en-US" sz="215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2021 году мировой посев зерновых охватил 245 млн гектаров разнообразных сортов, что способствует устойчивому развитию агросектора.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новых генов существенно увеличивает урожайность и расширяет сортовой ассортимент для сельского хозяйства.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ФАО и российских аграрных ведомств, 2021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4941" y="1353189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генетических банков в сохранении разнообразия
</a:t>
            </a:r>
            <a:endParaRPr lang="en-US" sz="2297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67050" y="1665462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банки хранят миллионы образцов растений, обеспечивая сохранность критически важных генов и поддержку селекционных процессов.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67050" y="3481350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ведущие банки, такие как ВНИИР и Сибирский научный центр, активно собирают и поддерживают локальные и международные генофонды.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методы увеличения разнообразия в селекции
</a:t>
            </a:r>
            <a:endParaRPr lang="en-US" sz="2079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отбор заключается в выделении растений с оптимальным сочетанием признаков, что позволяет создавать устойчивые и продуктивные сорта за счёт естественной вариабельности в популяции.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 ориентирован на выбор отдельных особей с желательными характеристиками, обеспечивая более точное закрепление нужных генов в селекционных линиях.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позволяет соединять гены разных растений в новых комбинациях, что способствует появлению сортов с повышенной урожайностью и устойчивостью к стрессам.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 вызывает изменения в геноме с помощью химических или физических факторов, создавая уникальные варианты для дальнейшего отбора и использования в селекции.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 как инструмент расширения генетических ресурсов
</a:t>
            </a:r>
            <a:endParaRPr lang="en-US" sz="1852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химических мутагенов, таких как этилметансульфонат, приводит к точечным мутациям, сохраняя при этом стабильность генома растений и позволяя получить ценные признаки.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методы, включая радиацию и ультрафиолетовое облучение, вызывают более обширные изменения, что расширяет генетическую базу и способствует созданию новых адаптивных сортов.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биотехнологий в расширении разнообразия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маркеры, включая ПЦР-технологии, позволяют быстро и точно идентифицировать гены, связанные с устойчивостью и продуктивностью, улучшая отбор в селекции.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ДНК раскрывает уникальные генетические вариации и помогает выявить гены, ответственные за адаптацию растений к стрессам.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Трансгенез способствует введению генов от отдалённых видов, расширяя возможности создания сортов с улучшенной устойчивостью к вредителям и заболеваниям.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организмы (ГМО) в глобальной селекции
</a:t>
            </a:r>
            <a:endParaRPr lang="en-US" sz="185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ГМО-сорта способствуют снижению применения агрохимии и росту урожайности, что играет важную роль в современной аграрной практике.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Подавляющее большинство хлопка и сои в США являются ГМО, что подтверждает эффективность и широкое распространение данной технологии.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ISAAA, 2023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и межродовая гибридизация как источник новых признаков
</a:t>
            </a:r>
            <a:endParaRPr lang="en-US" sz="185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гибридизация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с близкородственными дикими видами позволяет получать гибриды с улучшенной приспособленностью и устойчивостью к стрессам. Например, гибриды сорго с дикими формами демонстрируют прирост урожайности до 20%.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Межродовая гибридизация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между различными родами расширяет генетический потенциал, создавая растения с комплексной устойчивостью к неблагоприятным условиям, что значительно повышает селекционный ресурс.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дикорастущих видов для генофонда культур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Перуанская дикая картошка — источник 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дикая форма содержит гены, обеспечивающие защиту от фитофтороза и засухи. Исследования и сборы образцов с ее помощью обогащают селекционные материалы высокоустойчивыми признаками.
</a:t>
            </a:r>
            <a:endParaRPr lang="en-US" sz="961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Камчатская пшеница как резерв генетического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Эндемичная форма пшеницы адаптирована к суровым климатическим условиям, предоставляя уникальные гены для повышения устойчивости современных сортов к холоду и болезням.
</a:t>
            </a:r>
            <a:endParaRPr lang="en-US" sz="1032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генетического пула в культуре резко снижает способность противостоять болезням и стрессам, подтверждая важность сохранения разнообразия для безопасности сельского хозяйства.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2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1845–1849 гг.
</a:t>
            </a:r>
            <a:endParaRPr lang="en-US" sz="4208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ограниченная генетическая база ирландского картофеля привела к масштабной катастрофе и голоду.
</a:t>
            </a:r>
            <a:endParaRPr lang="en-US" sz="1268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Ирландского голода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3144117"/>
            <a:ext cx="8868600" cy="1706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 российские программы по расширению разнообразия
</a:t>
            </a:r>
            <a:endParaRPr lang="en-US" sz="185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38" y="168022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программа «Генофонд» способствует сбору новых образцов и сотрудничеству с зарубежными институтами, что укрепляет национальную и мировую систему сохранения генетического разнообразия.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5462" y="1699505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инициативы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CGIAR активно поддерживает исследования и сохранение генетических ресурсов, а Международный банк семян на Шпицбергене обеспечивает безопасность мирового генофонда.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 вызовы расширения генетического разнообразия
</a:t>
            </a:r>
            <a:endParaRPr lang="en-US" sz="2161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коллекций из-за военных конфликтов угрожает сохранности уникальных генетических ресурсов и требует мер для их защиты и дублирования.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риски связаны с возможными отрицательными последствиями внедрения новых генов, что требует строгого контроля и исследований.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финансирования тормозит долгосрочное хранение образцов и развитие новых методов расширения разнообразия в условиях климатических изменений.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барьеры ограничивают импорт и использование семян, усложняя международное сотрудничество и обмен генетическими материалами.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селекции: ключевая роль расширения генетического разнообразия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активное развитие генетического разнообразия с применением классических и биотехнологических методов обеспечат устойчивость агрокультур и продовольственную безопасность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2026-05-10T06:49:40Z</dcterms:created>
  <dcterms:modified xsi:type="dcterms:W3CDTF">2026-05-10T06:49:40Z</dcterms:modified>
</cp:coreProperties>
</file>