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Человек-творец культурных ценностей
</a:t>
            </a:r>
            <a:endParaRPr lang="en-US" sz="30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Труд, фантазия и память человека создают культуру вокруг нас.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люди называют культурными ценностями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всё важное, что люди хотят сохранить: язык, традиции, книги, здания, песни и памятные места. Такие ценности помогают помнить прошлое, уважать друг друга и учиться у старших.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788" y="1512284"/>
            <a:ext cx="463275" cy="617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6489" y="2126375"/>
            <a:ext cx="715800" cy="572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51201" y="1409453"/>
            <a:ext cx="617700" cy="617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19795" y="2308192"/>
            <a:ext cx="694913" cy="617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22764" y="1387020"/>
            <a:ext cx="617700" cy="6177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человек умеет создавать новое
</a:t>
            </a:r>
            <a:endParaRPr lang="en-US" sz="2212" dirty="0"/>
          </a:p>
        </p:txBody>
      </p:sp>
      <p:sp>
        <p:nvSpPr>
          <p:cNvPr id="15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257250" y="2704774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5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Воображение подсказывает идеи
</a:t>
            </a:r>
            <a:pPr algn="ctr" indent="0" marL="0">
              <a:lnSpc>
                <a:spcPct val="115000"/>
              </a:lnSpc>
              <a:buNone/>
            </a:pPr>
            <a:r>
              <a:rPr lang="en-US" sz="6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Воображение помогает человеку придумывать сказки, рисунки, игрушки и полезные вещи. Сначала в голове появляется образ, а потом он превращается в настоящую работу.
</a:t>
            </a:r>
            <a:endParaRPr lang="en-US" sz="905" dirty="0"/>
          </a:p>
        </p:txBody>
      </p:sp>
      <p:sp>
        <p:nvSpPr>
          <p:cNvPr id="17" name="Text 3"/>
          <p:cNvSpPr txBox="1"/>
          <p:nvPr/>
        </p:nvSpPr>
        <p:spPr>
          <a:xfrm>
            <a:off x="1983225" y="3408225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помогает делиться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речи люди рассказывают друг другу истории, объясняют замыслы и учат. Так одна удачная идея быстро переходит от мастера к ученику и не теряется.
</a:t>
            </a:r>
            <a:endParaRPr lang="en-US" sz="907" dirty="0"/>
          </a:p>
        </p:txBody>
      </p:sp>
      <p:sp>
        <p:nvSpPr>
          <p:cNvPr id="18" name="Text 4"/>
          <p:cNvSpPr txBox="1"/>
          <p:nvPr/>
        </p:nvSpPr>
        <p:spPr>
          <a:xfrm>
            <a:off x="3728850" y="2579501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хранит опыт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помогает не начинать всё с нуля. Человек запоминает, что уже получилось хорошо, и улучшает свои работы, чтобы они были красивее и полезнее.
</a:t>
            </a:r>
            <a:endParaRPr lang="en-US" sz="907" dirty="0"/>
          </a:p>
        </p:txBody>
      </p:sp>
      <p:sp>
        <p:nvSpPr>
          <p:cNvPr id="19" name="Text 5"/>
          <p:cNvSpPr txBox="1"/>
          <p:nvPr/>
        </p:nvSpPr>
        <p:spPr>
          <a:xfrm>
            <a:off x="5436050" y="3617450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5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превращает замысел в дело
</a:t>
            </a:r>
            <a:pPr algn="ctr" indent="0" marL="0">
              <a:lnSpc>
                <a:spcPct val="115000"/>
              </a:lnSpc>
              <a:buNone/>
            </a:pPr>
            <a:r>
              <a:rPr lang="en-US" sz="6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появилась новая вещь, нужно не только придумать её, но и аккуратно сделать. Усилия, старание и терпение делают работу заметной и ценной для других.
</a:t>
            </a:r>
            <a:endParaRPr lang="en-US" sz="905" dirty="0"/>
          </a:p>
        </p:txBody>
      </p:sp>
      <p:sp>
        <p:nvSpPr>
          <p:cNvPr id="20" name="Text 6"/>
          <p:cNvSpPr txBox="1"/>
          <p:nvPr/>
        </p:nvSpPr>
        <p:spPr>
          <a:xfrm>
            <a:off x="7200425" y="2615324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делает результат важным
</a:t>
            </a:r>
            <a:pPr algn="ctr" indent="0" marL="0">
              <a:lnSpc>
                <a:spcPct val="115000"/>
              </a:lnSpc>
              <a:buNone/>
            </a:pPr>
            <a:r>
              <a:rPr lang="en-US" sz="6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идея становится культурной ценностью, когда приносит радость, пользу и помогает людям. Тогда её бережно сохраняют, показывают другим и передают дальше.
</a:t>
            </a:r>
            <a:endParaRPr lang="en-US" sz="90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Игрушка, в которой видно старание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Глиняная игрушка кажется простой только на первый взгляд. В руках мастера она становится яркой, аккуратной и совсем особенной. По узорам, форме и цвету сразу видно: в неё вложены терпение, вкус и умение.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Полотенце с узором из ниток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Вышитое полотенце хранит не только красоту, но и труд человека. Каждый стежок складывается в рисунок, который может рассказать о родном крае и семье. Такие вещи особенно дороги, потому что сделаны с душой.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Мастерская, где рождается красота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небольшой мастерской видно, как обычный материал превращается в полезную и красивую вещь. Рядом лежат инструменты, а на столе — готовое изделие. Именно так народные промыслы передают умение от поколения к поколению.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мастера превращает вещь в ценность
</a:t>
            </a:r>
            <a:endParaRPr lang="en-US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традиции и праздники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обычаи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каждой семье есть свои привычки: собираться вместе, поздравлять близких, хранить фотографии и передавать любимые рецепты. Такие маленькие традиции тоже становятся частью культуры.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3596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и весенние праздники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год и Масленица приносят радость, игры, песни и угощения. В эти дни люди чувствуют себя одной большой дружной компанией.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4492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Памятные даты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Победы напоминает о мужестве и памяти народа. В такие дни люди особенно бережно относятся к истории, подвигам и уважению к старшим.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38817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и школьные праздники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города, концерты и школьные праздники объединяют детей и взрослых. Они создают общие воспоминания, которые хочется хранить и снова вспоминать с улыбкой.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 сказки как культурное богатство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Сказки, стихи и рассказы учат добру, честности и смелости. Через них дети узнают, как поступать в трудной ситуации, и учатся дружить по-настоящему.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А. С. Пушкина, К. И. Чуковского, С. Я. Маршака и народные сказки помогают услышать красоту русского языка. В них много точных слов, ритма и живых образов.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хорошая книга расширяет кругозор и делает человека внимательнее к людям. Читая, мы узнаём новое о мире и лучше понимаем чужие чувства и поступки.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которая живёт в памяти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умеет говорить без длинных объяснений: она радует, успокаивает, зовёт к танцу или помогает мечтать. Поэтому колыбельные и песни остаются с человеком надолго.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мелодии, школьные песни и классические произведения передаются от старших к младшим. Их слушают дома, в классе и в концертном зале, а потом напевают снова и снова.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Картины, скульптуры и красивые здания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показывают красоту мира в цвете и линии. Картина может рассказать о настроении, времени года или важном событии даже без длинного текста.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Скульптуры и памятники помогают запомнить людей, которых чтят потомки. Они стоят в парках, на площадях и словно говорят: «Не забывайте историю».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Архитекторы создают дома, школы, театры, храмы и мосты, которые делают город узнаваемым. Красивое здание часто становится его символом и гордостью жителей.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видят знакомую башню, старинный мост или театр, у них возникает чувство связи с родным местом. Так архитектура входит в общую память.
</a:t>
            </a:r>
            <a:endParaRPr lang="en-US" sz="8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культурная ценность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первой идеи до памяти людей: так рождается культурная ценность.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425" y="1193270"/>
            <a:ext cx="348761" cy="3487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210" y="3372257"/>
            <a:ext cx="308444" cy="35250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64043" y="1581127"/>
            <a:ext cx="348550" cy="30982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24244" y="2679643"/>
            <a:ext cx="348623" cy="278898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90561" y="3534571"/>
            <a:ext cx="348623" cy="278898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сохраняют культурные ценности
</a:t>
            </a:r>
            <a:endParaRPr lang="en-US" sz="2212" dirty="0"/>
          </a:p>
        </p:txBody>
      </p:sp>
      <p:sp>
        <p:nvSpPr>
          <p:cNvPr id="15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879050" y="1465817"/>
            <a:ext cx="2337300" cy="9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бережно хранят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музеях собирают картины, вещи, документы и памятные предметы. Там они находятся в безопасности и могут рассказывать людям о прошлом очень долго.
</a:t>
            </a:r>
            <a:endParaRPr lang="en-US" sz="951" dirty="0"/>
          </a:p>
        </p:txBody>
      </p:sp>
      <p:sp>
        <p:nvSpPr>
          <p:cNvPr id="17" name="Text 3"/>
          <p:cNvSpPr txBox="1"/>
          <p:nvPr/>
        </p:nvSpPr>
        <p:spPr>
          <a:xfrm>
            <a:off x="916100" y="3649592"/>
            <a:ext cx="2337300" cy="9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Библиотеки сохраняют книги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библиотеках живут сказки, стихи, учебники и рассказы. Книги помогают учиться, мечтать и узнавать новое, поэтому к ним относятся особенно аккуратно.
</a:t>
            </a:r>
            <a:endParaRPr lang="en-US" sz="951" dirty="0"/>
          </a:p>
        </p:txBody>
      </p:sp>
      <p:sp>
        <p:nvSpPr>
          <p:cNvPr id="18" name="Text 4"/>
          <p:cNvSpPr txBox="1"/>
          <p:nvPr/>
        </p:nvSpPr>
        <p:spPr>
          <a:xfrm>
            <a:off x="5793825" y="1836715"/>
            <a:ext cx="2337300" cy="9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Архивы берегут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архивах хранятся важные бумаги, письма, фотографии и записи. Они нужны, чтобы не потерялись сведения о людях, событиях и истории страны.
</a:t>
            </a:r>
            <a:endParaRPr lang="en-US" sz="951" dirty="0"/>
          </a:p>
        </p:txBody>
      </p:sp>
      <p:sp>
        <p:nvSpPr>
          <p:cNvPr id="19" name="Text 5"/>
          <p:cNvSpPr txBox="1"/>
          <p:nvPr/>
        </p:nvSpPr>
        <p:spPr>
          <a:xfrm>
            <a:off x="3352100" y="2918717"/>
            <a:ext cx="2337300" cy="9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Театры передают искусство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театре живут спектакли, музыка, костюмы и игра актёров. Каждый показ помогает зрителям пережить новые чувства и запомнить красивое творчество.
</a:t>
            </a:r>
            <a:endParaRPr lang="en-US" sz="951" dirty="0"/>
          </a:p>
        </p:txBody>
      </p:sp>
      <p:sp>
        <p:nvSpPr>
          <p:cNvPr id="20" name="Text 6"/>
          <p:cNvSpPr txBox="1"/>
          <p:nvPr/>
        </p:nvSpPr>
        <p:spPr>
          <a:xfrm>
            <a:off x="6518425" y="3773641"/>
            <a:ext cx="2337300" cy="9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школа и город помогают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взрослые учат детей уважать язык, книги, память и труд мастеров, культурные ценности не исчезают. Так добро и забота переходят от поколения к поколению.
</a:t>
            </a:r>
            <a:endParaRPr lang="en-US" sz="95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как первая школа культуры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09700" y="1908125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Дома ребёнок впервые слышит родную речь и учится говорить вежливо. За простыми словами «здравствуй» и «спасибо» стоят забота, внимание и добрые семейные правила.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09700" y="3035069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Семейные праздники, фотографии, любимые рецепты и сказки от бабушки хранят память рода. Они помогают ребёнку понять, что традиции живут в каждом доме.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помогает создавать культуру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22499" y="965125"/>
            <a:ext cx="27927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Уроки и задания
</a:t>
            </a:r>
            <a:pPr algn="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дети читают, рисуют, пишут и пробуют новое. Так появляются первые аккуратные работы, в которых уже видно старание и вкус к творчеству.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14199" y="1956450"/>
            <a:ext cx="27927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Общие дела класса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ребята готовят спектакль, выставку или стенгазету, они учатся работать вместе. Каждый вклад важен, а результат радует весь класс.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1522499" y="2745550"/>
            <a:ext cx="27927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Праздник и память
</a:t>
            </a:r>
            <a:pPr algn="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рисунки, песни и проекты остаются в школьной жизни надолго. Они напоминают, что школа — это место, где рождаются идеи и дружба.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поступки тоже часть культуры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Вежливость, честность и умение слушать других делают общение спокойным и приятным. Такие поступки показывают, что человек уважает людей рядом с собой.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Помощь младшим, забота о старших и внимание к тем, кому трудно, создают в классе и семье тёплую атмосферу. Добро тоже умеет объединять.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Бережное отношение к природе, вещам и труду других людей — это тоже культурная привычка. Она помогает жить так, чтобы после нас мир становился лучше.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878" y="1580311"/>
            <a:ext cx="860963" cy="7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44982" y="2088061"/>
            <a:ext cx="669638" cy="765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6665" y="1460927"/>
            <a:ext cx="765300" cy="765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16715" y="1914509"/>
            <a:ext cx="573975" cy="7653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природа в культуре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искусстве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Художники, поэты и музыканты вдохновляются лесом, рекой, облаками и пением птиц. Так природа превращается в картины, стихи и мелодии, которые хочется помнить.
</a:t>
            </a:r>
            <a:endParaRPr lang="en-US" sz="999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Парки и сады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Ухоженные парки, аллеи и сады украшают города и сёла. В них люди отдыхают, гуляют и учатся замечать красоту живого мира вокруг себя.
</a:t>
            </a:r>
            <a:endParaRPr lang="en-US" sz="999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тропы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тропы и заповедники помогают беречь редкие растения и животных. Это места, где человек не мешает природе, а тихо её изучает и охраняет.
</a:t>
            </a:r>
            <a:endParaRPr lang="en-US" sz="999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чистоте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не мусорят, берегут воду и воздух, они сохраняют красоту для всех. Маленькая аккуратность сегодня помогает природе оставаться живой и радостной завтра.
</a:t>
            </a:r>
            <a:endParaRPr lang="en-US" sz="99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памяти и уважения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Памятники, мемориалы и музеи помогают людям не забывать важные события и имена. Они словно говорят: «Помните, ведь история складывается из дел многих поколений».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приходит к памятному месту, он учится уважать подвиг, труд и открытия других людей. Так память становится живой и передаётся дальше, как добрая эстафета.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Ценности, созданные детьми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42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Детский рисунок может быть простым, но в нём всегда есть фантазия и личный взгляд на мир. Иногда именно так начинается большая любовь к творчеству.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974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Поделки, стихи, макеты и школьные спектакли показывают старание ребёнка. Они учат не бояться пробовать, а значит, помогают расти смелее и увереннее.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4200" y="2985256"/>
            <a:ext cx="56808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Если работу бережно сохранить и показать другим, она станет частью памяти класса, школы или семьи. Даже маленькая идея способна подарить радость многим.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культурные ценности нужно беречь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800" y="123308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Без памяти о прошлом человек теряет связь с теми, кто жил до него. А вместе с ней исчезают опыт, мудрые советы и семейная история.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5800" y="210769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Если не хранить книги, картины и старинные вещи, они могут исчезнуть навсегда. Тогда будущим поколениям будет труднее узнавать, как жили люди раньше.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265800" y="2982330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Забота о ценностях учит вниманию и ответственности. Ребёнок, который бережёт чужой труд, легче понимает, почему важно беречь и общее, и своё.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65800" y="3856958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Сохранённые традиции, здания и рассказы соединяют людей разных возрастов. Благодаря им семья, школа и город чувствуют себя одной дружной командой.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425" y="1193270"/>
            <a:ext cx="348761" cy="3487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152" y="3374230"/>
            <a:ext cx="348561" cy="34856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64043" y="1561763"/>
            <a:ext cx="348550" cy="34855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24244" y="2664149"/>
            <a:ext cx="348623" cy="30988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90561" y="3534571"/>
            <a:ext cx="348623" cy="278898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человек может стать творцом
</a:t>
            </a:r>
            <a:endParaRPr lang="en-US" sz="2212" dirty="0"/>
          </a:p>
        </p:txBody>
      </p:sp>
      <p:sp>
        <p:nvSpPr>
          <p:cNvPr id="15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879050" y="1465817"/>
            <a:ext cx="2337300" cy="9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Писать и сочинять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Рассказ, стихотворение или даже аккуратная подпись в тетради — это уже маленькое творчество. Слова помогают человеку делиться мыслями и чувствами с другими.
</a:t>
            </a:r>
            <a:endParaRPr lang="en-US" sz="951" dirty="0"/>
          </a:p>
        </p:txBody>
      </p:sp>
      <p:sp>
        <p:nvSpPr>
          <p:cNvPr id="17" name="Text 3"/>
          <p:cNvSpPr txBox="1"/>
          <p:nvPr/>
        </p:nvSpPr>
        <p:spPr>
          <a:xfrm>
            <a:off x="916100" y="3649592"/>
            <a:ext cx="2337300" cy="9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Рисовать и мастерить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Рисунок, аппликация, поделка из бумаги или лоскутков рождаются из воображения и терпения. В них виден труд, а труд, как известно, любит похвалу.
</a:t>
            </a:r>
            <a:endParaRPr lang="en-US" sz="951" dirty="0"/>
          </a:p>
        </p:txBody>
      </p:sp>
      <p:sp>
        <p:nvSpPr>
          <p:cNvPr id="18" name="Text 4"/>
          <p:cNvSpPr txBox="1"/>
          <p:nvPr/>
        </p:nvSpPr>
        <p:spPr>
          <a:xfrm>
            <a:off x="5793825" y="1836715"/>
            <a:ext cx="2337300" cy="9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Петь и слушать музыку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Песня, которую человек исполняет с душой, дарит настроение и запоминается надолго. Музыка умеет говорить без слов, и это почти волшебство.
</a:t>
            </a:r>
            <a:endParaRPr lang="en-US" sz="951" dirty="0"/>
          </a:p>
        </p:txBody>
      </p:sp>
      <p:sp>
        <p:nvSpPr>
          <p:cNvPr id="19" name="Text 5"/>
          <p:cNvSpPr txBox="1"/>
          <p:nvPr/>
        </p:nvSpPr>
        <p:spPr>
          <a:xfrm>
            <a:off x="3352100" y="2918717"/>
            <a:ext cx="2337300" cy="9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 и узнавать новое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помогает замечать красоту языка, понимать поступки героев и придумывать собственные идеи. Чем больше читаешь, тем богаче становится внутренний мир.
</a:t>
            </a:r>
            <a:endParaRPr lang="en-US" sz="951" dirty="0"/>
          </a:p>
        </p:txBody>
      </p:sp>
      <p:sp>
        <p:nvSpPr>
          <p:cNvPr id="20" name="Text 6"/>
          <p:cNvSpPr txBox="1"/>
          <p:nvPr/>
        </p:nvSpPr>
        <p:spPr>
          <a:xfrm>
            <a:off x="6518425" y="3773641"/>
            <a:ext cx="2337300" cy="9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Делать добро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дело тоже создаёт ценность: помочь, уступить, поддержать, убрать за собой. Такие поступки оставляют тёплый след и делают день лучше.
</a:t>
            </a:r>
            <a:endParaRPr lang="en-US" sz="95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942061"/>
            <a:ext cx="4248300" cy="12778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237528"/>
            <a:ext cx="4248300" cy="13483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775" y="3577597"/>
            <a:ext cx="4248300" cy="13483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1187904"/>
            <a:ext cx="3318900" cy="7861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альбом рассказывает без слов
</a:t>
            </a:r>
            <a:pPr algn="l" indent="0" marL="0">
              <a:lnSpc>
                <a:spcPct val="115000"/>
              </a:lnSpc>
              <a:buNone/>
            </a:pPr>
            <a:r>
              <a:rPr lang="en-US" sz="4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старой фотографии улыбаются бабушка и дедушка, а рядом — маленький ребёнок с большим бантом. Листая альбом, семья вспоминает праздники, поездки и смешные истории. Каждая карточка хранит не только лица, но и тепло голоса, который уже давно знаком сердцу.
</a:t>
            </a:r>
            <a:endParaRPr lang="en-US" sz="896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49703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Любимая песня живёт много лет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дома кто-то тихо напевает знакомую мелодию, к ней словно возвращаются воспоминания. Эту песню пели на школьном празднике, в дороге и на день рождения. Теперь она стала частью семейной памяти и радует новых слушателей.
</a:t>
            </a:r>
            <a:endParaRPr lang="en-US" sz="979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383710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книга бережно ждёт читателя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полке лежит книга с потёртой обложкой и чуть пожелтевшими страницами. Её открывают осторожно, как маленький сундук с секретами. Внутри — сказки, которые пережили время и всё ещё умеют удивлять детей.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Истории, которые остаются с нами
</a:t>
            </a:r>
            <a:endParaRPr lang="en-US" sz="2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075" y="2346750"/>
            <a:ext cx="8658000" cy="26633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52500" y="270000"/>
            <a:ext cx="7239000" cy="77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создаёт красоту, которая остаётся
</a:t>
            </a:r>
            <a:endParaRPr lang="en-US" sz="3012" dirty="0"/>
          </a:p>
        </p:txBody>
      </p:sp>
      <p:sp>
        <p:nvSpPr>
          <p:cNvPr id="7" name="Text 1"/>
          <p:cNvSpPr txBox="1"/>
          <p:nvPr/>
        </p:nvSpPr>
        <p:spPr>
          <a:xfrm>
            <a:off x="2581800" y="1248387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Человек-творец оставляет после себя не только вещи, но и мысли, традиции и добрые дела. Беречь культурные ценности значит хранить память, уважать труд людей и продолжать историю своей страны.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2026-05-21T09:12:36Z</dcterms:created>
  <dcterms:modified xsi:type="dcterms:W3CDTF">2026-05-21T09:12:36Z</dcterms:modified>
</cp:coreProperties>
</file>