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Версальско-Вашингтонской системы: ключевые мотивы и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после Первой мировой определили новый мировой порядок и вызовы.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создания новой системы международных отношений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жестоких разрушений войны 1914–1918 годов мир столкнулся с необходимостью пересмотра международных правил. Опустошённая Европа требовала нового подхода для предотвращения масштабных конфликтов в будущем.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договора 1919–1923 годов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Версальский договор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Регламентировал условия мира с Германией, включая территориальные уступки и ограничения вооружений.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— Трианонский договор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Определил территориальный режим и ограничения Венгрии.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— Сен-Жерменский договор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 новые границы и статус Австрии после распада Австро-Венгрии.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— Севрский договор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Разрушил Османскую империю, обеспечив территориальную переорганизацию в регионе.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 — Лозаннский договор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 новые границы Турции и завершил процесс урегулирования с Османской империей.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конференция: ключевые участники и их позиции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Клемансо — жёсткая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Франции выступал за строгие меры против Германии, чтобы обезопасить Францию от будущих угроз и вернуть утраченные территории.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Вудро Вильсон — идеалистические принципы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США предлагал программу «14 пунктов», ориентированную на справедливость, национальное самоопределение и создание международных институтов.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Ллойд Джордж — баланс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Великобритании старался сочетать жесткие условия с сохранением стабильности в Европе и защите национальных интересов.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Витторио Орландо — национальные амбиции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лидер стремился обеспечить стране территориальные приобретения и поддержать свои позиции среди союзников.
</a:t>
            </a:r>
            <a:endParaRPr lang="en-US" sz="9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439547"/>
            <a:ext cx="4873500" cy="258725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международные договоры Версальско-Вашингтонской системы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даты, стороны и ключевые условия заключённых договоров, формировавших новую политическую карту Европы и мира.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договор существенно изменял политическую карту и международно-правовые нормы, устанавливая базу послевоенного мира.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1919–1923 годов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Версальского договора для Германии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Выплата репараций в размере 132 млрд золотых марок создала тяжёлое финансовое бремя и вызвала экономические трудности.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Демилитаризация Рейнской зоны и сокращение армии до 100 тысяч человек ограничивали военный потенциал страны.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объединение с Австрией и передача колоний державам-победителям подрывали территориальную целостность.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территориальные потери включали уступки Эльзаса, Лотарингии и части Восточной Германии.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Наций: задачи и структура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была основана в 1919 году для предотвращения войн и укрепления международной безопасности. Её задачей стало урегулирование споров дипломатическим путём и обеспечение коллективной безопасности.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 Лига включала Ассамблею, Совет и Секретариат. К 1930 году в неё входили 58 государств. Организация располагалась в Женеве, но не имела собственных вооружённых сил.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в формировании нового международного порядка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Вудро Вильсон предложил «14 пунктов», заложивших принципы национального самоопределения и международного сотрудничества.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инициативы, США не ратифицировали Версальский договор и отказались вступать в Лигу Наций, сохранив курс на изоляционизм.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тем, Америка поддержала Вашингтонские соглашения и оказывала значительную экономическую помощь для восстановления Европы после войны.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конференция: распределение военно-морских сил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договор впервые установил международные ограничения на морские вооружения, призванные снизить риск военно-морской гонки.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США и Великобритании и уступка Японии создали временный баланс, но вызвали недовольство и напряжённость в регионе.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Вашингтонский морской договор, 1922 год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стало основой для ограничения гонки вооружений, но создало условия для будущих трений между державами региона.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конференция, 1921–1922 гг.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5:5:3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 соотношение флотов США, Великобритании и Японии, отражающее нерегулярность военно-морских возможностей.
</a:t>
            </a:r>
            <a:endParaRPr lang="en-US" sz="19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Германии по Версальскому договору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Эльзаса и Лотарингии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Версальского договора Германия утратила богатые промышленностью регионы Эльзас и Лотарингию, возвращённые Франции, что серьёзно ослабило экономику Германии и стало символом национального унижения.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получила Познань и Западную Пруссию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территории Познани и Западной Пруссии отошли новообразованному польскому государству, обеспечив ему выход к Балтийскому морю, что кардинально изменило геополитическую карту региона.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колоний и северного Шлезвига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колонии были распределены между державами-победителями, а Северный Шлезвиг отошёл Дании после плебисцита, что уменьшило влияние Германии за пределами континента.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 после Первой мировой войны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Польши как независимого государства стало важным итогом послевоенного территориального переустройства.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Чехословакии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союз чехов и словаков был учреждён на землях бывшей Австро-Венгерской империи, обеспечивая баланс сил в Центральной Европе.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Югославии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Южнославянские народы объединились в Королевство сербов, хорватов и словенцев – впоследствии Югославию.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стран Балтии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Литва, Латвия и Эстония обрели самостоятельность после распада Российской империи и получили международное признание.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Мандатные территории Лиги Наций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Сирия, Ирак, Палестина и некоторые африканские территории были поставлены под управление Лиги Наций, что обеспечило контроль над прежними колониями Османской и Германской империй.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и провалы Лиги Наций в поддержании мира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США и СССР от участия снизил эффективность коллективной безопасности и ослабил международное давление на агрессоров.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Германии и Италии в 1930-х годах ослабил Лигу и подкрепил реваншистские настроения в Европе.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не смогла предотвратить милитаризацию Эфиопии итальянскими войсками и не вмешалась успешно в гражданскую войну в Испании.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собственных вооружённых сил лишило организацию реальных рычагов воздействия на страны, нарушающие международный порядок.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стратегия коллективной безопасности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Малого Антанта обеспечивало Франции союзников для противодействия германской угрозе в Восточной Европе.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Польшей имел целью укрепление восточных границ и предотвращение реваншистских действий Германии.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политика усиливала разделение Европы на блоки, что в конечном итоге осложняло дипломатический диалог и усиливало напряжённость.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Великой депрессии на международный порядок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крах и массовая безработица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начался мировой экономический кризис, вызвавший резкий рост безработицы и социальной нестабильности в Европе и США. Это ухудшило политическую ситуацию в странах с послевоенной нестабильностью.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международных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нарушил торговые и финансовые отношения между странами, что осложнило международное сотрудничество и ослабило экономическую составляющую стабильности, заложенную в Версальско-Вашингтонской системе.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и реваншистских настроений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Италии и Японии непростая экономическая ситуация способствовала усилению националистических движений, что подготовило основу для ревизии международного порядка и будущих конфликтов.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реваншизма в Германии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Национал-социалисты использовали патриотические и антисемитские настроения для мобилизации поддержки пересмотра условий мира.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Веймарской республики способствовали росту популярности идей реванша и усилению агрессивной внешней политики.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воспринимался немцами как унижение, что поддерживало широкий спектр политических сил в стремлении к его пересмотру.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отсутствия ключевых держав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США от участия в Лиге Наций существенно снизил её авторитет и возможности влияния в международных делах.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не входил в систему, что ослабляло коллективное противостояние новой угрозе с востока Европы.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испытывали внутренние экономические и политические проблемы, ограничивавшие их способность удерживать порядок и противостоять агрессорам.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разрушения Версальско-Вашингтонской системы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Ремилитаризация Рейнской области в 1936 году стала первым шагом Германии к открытой ревизии мирных договорённостей и балансировала напряжённость в Европе.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Австрии, Мюнхенское соглашение и последующий раздел Чехословакии продемонстрировали неспособность международного сообщества остановить экспансионистские амбиции Германии.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последствия системы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показала, что мирные соглашения без реальных механизмов исполнения малоэффективны для поддержания стабильности.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ограничения и компромиссы выдающихся держав не смогли предотвратить нарастание конфликтов и Вторую мировую войну.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этой системы стал важным фундаментом для создания послевоенной международной архитектуры, включая формирование Организации Объединённых Наций.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Версальско-Вашингтонской системы в мировой истории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радикально перестроила границы и отношения между государствами, но её структурные недостатки способствовали росту напряжённости. Её уроки вдохновили создание более устойчивого послевоенного мирового порядка.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2026-05-11T04:42:14Z</dcterms:created>
  <dcterms:modified xsi:type="dcterms:W3CDTF">2026-05-11T04:42:14Z</dcterms:modified>
</cp:coreProperties>
</file>