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3400" y="1682550"/>
            <a:ext cx="7657200" cy="17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США в последние десятилетия XIX века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691400" y="3738325"/>
            <a:ext cx="5761200" cy="101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мир менял города, труд и расстановку сил.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8975" y="140896"/>
            <a:ext cx="40989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 последствия Гражданской войны в США ускорили промышленный рост. Новые отрасли, техника и транспорт быстро изменили экономику и повседневную жизнь людей в конце XIX 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 индустриальной эпохи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7729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789" y="3209921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стали и машин стало основой промышленного роста. Именно эти отрасли обеспечивали строительство заводов, выпуск оборудования и расширение железных дорог, связывавших большие территории.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и машиностроение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ускоряло перевозки сырья и товаров, связывало города и рынки. Чем гуще была сеть путей, тем быстрее росла торговля и промышленное производство.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освещение и телефон сделали предприятия и города удобнее для жизни и работы. Новые средства связи позволили быстрее принимать решения и управлять крупным производством.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 связь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становились крупнее, а изделия начали производить сериями для множества покупателей. Это удешевляло товары и делало их доступнее для всё более широкого круга людей.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выпуск товаров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двигатели индустриального рывка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сравнение по историческим обзорам промышленного развития Великобритании, Германии и США к 1900 году
</a:t>
            </a:r>
            <a:endParaRPr lang="en-US" sz="887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1900 году соперничество между державами уже определялось не только старой промышленной мощью, но и темпами роста новых отраслей.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сохраняла сильные позиции, но Германия и США быстро сокращали разрыв и в ряде сфер выходили вперёд.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лидерства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и индустриальные пейзажи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564275" y="1234400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дым
</a:t>
            </a:r>
            <a:pPr algn="l" indent="0" marL="0">
              <a:lnSpc>
                <a:spcPct val="115000"/>
              </a:lnSpc>
              <a:buNone/>
            </a:pPr>
            <a:r>
              <a:rPr lang="en-US" sz="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город конца XIX века узнавался по дымящимся трубам, шуму станков и непрерывному движению поездов. Заводы концентрировали рабочие места, но одновременно усиливали загрязнение воздуха и воды.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4564275" y="2097119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кварталы
</a:t>
            </a:r>
            <a:pPr algn="l" indent="0" marL="0">
              <a:lnSpc>
                <a:spcPct val="115000"/>
              </a:lnSpc>
              <a:buNone/>
            </a:pPr>
            <a:r>
              <a:rPr lang="en-US" sz="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приток населения заставлял строить плотные рабочие кварталы рядом с фабриками и вокзалами. Жильё часто было тесным, а санитарные условия — заметно хуже, чем в богатых районах.
</a:t>
            </a:r>
            <a:endParaRPr lang="en-US" sz="1091" dirty="0"/>
          </a:p>
        </p:txBody>
      </p:sp>
      <p:sp>
        <p:nvSpPr>
          <p:cNvPr id="14" name="Text 4"/>
          <p:cNvSpPr txBox="1"/>
          <p:nvPr/>
        </p:nvSpPr>
        <p:spPr>
          <a:xfrm>
            <a:off x="4564275" y="2959835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 появлялись первые высокие офисные здания, биржи и банки. Они символизировали рост крупного капитала и превращение города в центр торговли, управления и финансов.
</a:t>
            </a:r>
            <a:endParaRPr lang="en-US" sz="1096" dirty="0"/>
          </a:p>
        </p:txBody>
      </p:sp>
      <p:sp>
        <p:nvSpPr>
          <p:cNvPr id="15" name="Text 5"/>
          <p:cNvSpPr txBox="1"/>
          <p:nvPr/>
        </p:nvSpPr>
        <p:spPr>
          <a:xfrm>
            <a:off x="4564250" y="3822552"/>
            <a:ext cx="38466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4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могли существовать роскошные улицы и бедные окраины. Такой контраст особенно заметно проявлялся в Нью-Йорке, Чикаго, Берлине, Лондоне и Париже, куда стекались тысячи новых жителей.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крупных компаний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отдельным фабрикам стало трудно конкурировать с большими объединениями. Поэтому предприниматели создавали компании, которые контролировали сырьё, производство, перевозки и сбыт товаров.
</a:t>
            </a:r>
            <a:endParaRPr lang="en-US" sz="1176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особенно известны Standard Oil Джона Рокфеллера и сталелитейные предприятия Эндрю Карнеги. Они показывают, как крупный капитал мог влиять на целую отрасль и на цены.
</a:t>
            </a:r>
            <a:endParaRPr lang="en-US" sz="1362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заметную роль играли банки, промышленные концерны и финансовые группы. Они вкладывали средства в заводы, железные дороги и торговлю, усиливая связь между промышленностью и финансами.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всё чаще шло не между отдельными мастерскими, а между мощными объединениями. Это делало экономическую борьбу острее и усиливало влияние крупных собственников на политику.
</a:t>
            </a:r>
            <a:endParaRPr lang="en-US" sz="1229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Монополии, тресты и крупный капитал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держава опиралась на свои сильные отрасли и сталкивалась со своими проблемами.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лидеры мировой экономики различались по структуре хозяйства: Великобритания держалась на традиционных преимуществах, а Германия и США усиливались за счёт новых отраслей.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XIX века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 и их экономические опоры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вопрос и социальные конфликты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32225" y="1505275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и шахтах люди работали много часов подряд, часто без достаточного отдыха. Труд был тяжёлым, а заработок нередко едва позволял содержать семью.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181657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Несчастные случаи на производстве были обычным явлением. Нехватка техники безопасности, плохая вентиляция и устаревшее оборудование делали труд особенно рискованным для взрослых и детей.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838941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на фабрики брали и детей, потому что их труд стоил дешевле. Это мешало учёбе и рано вовлекало их в тяжёлую взрослую жизнь.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96233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свои интересы, рабочие создавали профсоюзы. Они объединяли людей одной профессии и помогали добиваться более высокой оплаты, сокращения рабочего дня и права на забастовку.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7145664" y="1505279"/>
            <a:ext cx="14358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требования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всё чаще требовали безопасных условий труда, справедливой зарплаты и ограничения произвола предпринимателей. Эти требования становились основой организованного рабочего движения в Европе и США.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разворачивался рабочий конфликт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 промышленного роста к организованной борьбе рабочих в конце XIX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и расширение участия граждан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парламентов заметно возрастала, потому что они обсуждали налоги, законы и общественные требования. Для жителей это было важным шагом к более активному участию в управлении страной.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парламенты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Европы постепенно увеличивалось число людей, участвовавших в выборах. Это означало, что политика становилась менее закрытой и всё сильнее зависела от мнения общества.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права голоса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партии, которые обращались не только к элите, но и к рабочим, служащим и мелкой буржуазии. Особенно заметны были социал-демократы и либералы.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партии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сохранялась двухпартийная система, но общество всё чаще требовало ограничить власть крупных компаний, железных дорог и городских служб. Это стало частью более широкой реформаторской повестки.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бизнесом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общим тенденциям урбанизации и миграции в Европе и США, 1870–1900 годы.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центры притягивали людей не только работой, но и железными дорогами, портами, новыми службами и фабриками, меняя привычный уклад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процесса усиливали друг друга: рост городов, отток сельского населения и переселение в США ускоряли урбанизацию конца XIX века.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рост городов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пути через Атлантику переселенцы впервые видят Манхэттен и статую Свободы. У многих в руках лишь чемодан, узелок с вещами и адрес родственников, уже живущих в городе.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Пароход входит в гавань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приёмных залах люди ждут осмотра и проверки документов. Одни говорят по-итальянски, другие по-немецки или по-польски, а вокруг слышны команды чиновников и гул большого потока прибывающих.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на острове Эллис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селятся в тесных домах рядом с фабриками и портами, чтобы быстрее найти работу. Здесь появляются свои лавки, газеты и школы, но жильё часто остаётся переполненным и дорогим.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в квартале иммигрантов
</a:t>
            </a:r>
            <a:endParaRPr lang="en-US" sz="1141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переселенцев в Америку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258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92478" y="3558668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33261"/>
            <a:ext cx="218400" cy="1747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 жизнь людей в конце века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Электрическое освещение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свет сделал улицы, заводы и дома ярче. Вечерняя жизнь стала дольше, а работа на предприятиях — удобнее и безопаснее, чем при газовых лампах.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позволил передавать сообщения почти сразу, без долгого ожидания писем. Предприниматели, банкиры и городские службы получили новый способ быстро договариваться и управлять делами.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Серийное 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на фабриках помогали выпускать больше одинаковых товаров за меньшее время. Это сделало изделия доступнее для широкой публики и усилило роль крупных предприятий.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сталь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химии и новых способов выплавки стали открыло путь к прочным материалам, красителям, удобрениям и другим продуктам, которые быстро изменили промышленность.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Бензиновый двигатель стал важным шагом к более быстрому транспорту. Вместе с железными дорогами он ускорил перевозки людей и грузов между городами и 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574092"/>
            <a:ext cx="4063200" cy="2342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социальной структуре Европы и США конца XIX века.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по-разному воспринимали промышленный рост: одни получали прибыль и влияние, другие — новые возможности, а третьи сталкивались с трудностями и нестабильностью.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усилила различия между слоями общества и сделала их интересы более разными. Это обостряло споры о труде, налогах, правах и роли государства.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в индустриальном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женщин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90425" y="1190675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больше женщин стремились получить образование и постоянную работу. Они становились учительницами, медсестрами, швеями и служащими, постепенно расширяя свои возможности в обществе.
</a:t>
            </a:r>
            <a:endParaRPr lang="en-US" sz="1081" dirty="0"/>
          </a:p>
        </p:txBody>
      </p:sp>
      <p:sp>
        <p:nvSpPr>
          <p:cNvPr id="12" name="Text 3"/>
          <p:cNvSpPr txBox="1"/>
          <p:nvPr/>
        </p:nvSpPr>
        <p:spPr>
          <a:xfrm>
            <a:off x="690425" y="2075817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участие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звучали требования дать женщинам больше прав в общественной жизни. Эти идеи поддерживали движение за равные возможности в обучении, труде и гражданских правах.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690425" y="2960954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городской быт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меняли повседневные привычки: появлялись магазины, общественный транспорт, парки и места отдыха. Женщинам приходилось совмещать семейные обязанности с работой и городской жизнью.
</a:t>
            </a:r>
            <a:endParaRPr lang="en-US" sz="1081" dirty="0"/>
          </a:p>
        </p:txBody>
      </p:sp>
      <p:sp>
        <p:nvSpPr>
          <p:cNvPr id="14" name="Text 5"/>
          <p:cNvSpPr txBox="1"/>
          <p:nvPr/>
        </p:nvSpPr>
        <p:spPr>
          <a:xfrm>
            <a:off x="690425" y="3846080"/>
            <a:ext cx="46137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представления о роли женщины в семье и обществе, а вместе с ними — одежда и образ жизни. Практичность постепенно становилась не менее важной, чем внешний вид.
</a:t>
            </a:r>
            <a:endParaRPr lang="en-US" sz="10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экономическая конкуренция привела к колониям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промышленным ростом европейских держав, борьбой за рынки и усилением колониальной экспансии в Африке и Азии.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6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страна активно расширялась на запад. Новые земли, фермы и города соединялись дорогами, а переселенцы искали там землю, работу и возможность начать жизнь заново.
</a:t>
            </a:r>
            <a:endParaRPr lang="en-US" sz="1299" dirty="0"/>
          </a:p>
        </p:txBody>
      </p:sp>
      <p:sp>
        <p:nvSpPr>
          <p:cNvPr id="7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Трансконтинентальные магистрали связали восток и запад США. Перевозки стали быстрее, а огромный внутренний рынок помог крупным компаниям продавать товары по всей стране.
</a:t>
            </a:r>
            <a:endParaRPr lang="en-US" sz="1383" dirty="0"/>
          </a:p>
        </p:txBody>
      </p:sp>
      <p:sp>
        <p:nvSpPr>
          <p:cNvPr id="8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Чикаго и другие центры быстро увеличивались. В города приезжали рабочие, предприниматели и иммигранты, поэтому они становились шумными, плотными и очень разнообразными.
</a:t>
            </a:r>
            <a:endParaRPr lang="en-US" sz="1176" dirty="0"/>
          </a:p>
        </p:txBody>
      </p:sp>
      <p:sp>
        <p:nvSpPr>
          <p:cNvPr id="9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монополиями
</a:t>
            </a:r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власть крупных корпораций стала настолько заметной, что государство начало обсуждать ограничения для трестов. Это стало важным шагом к регулированию бизнеса.
</a:t>
            </a:r>
            <a:endParaRPr lang="en-US" sz="1361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после Гражданской войны: путь к индустриальной державе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диаграмма по промышленному развитию ведущих держав на рубеже XIX–XX веков.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мощь определялась не только фабриками, но и сталью, транспортом, капиталом и доступом к большим рынкам сбыта.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менялась: Великобритания оставалась сильной, но Германия и США заметно усиливались, перераспределяя экономическое лидерство в мире.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в мировой экономике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повседневной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43785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ускорил общение, а массовая пресса быстрее распространяла новости и рекламу. Это сделало жизнь более связанной и помогло людям узнавать о событиях в других странах.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92882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пресса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53125" y="1787927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свет, поезд и трамвай сделали города удобнее и быстрее. Люди могли дольше работать, чаще передвигаться и пользоваться новыми услугами, которых раньше просто не существовало.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44100" y="12537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 транспорт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2075" y="1787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жители переезжали в города, а многие европейцы уезжали в Америку. Население стало более подвижным, а улицы — более многолюдными и разнообразными по языкам и обычаям.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43050" y="1253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мобильность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60900" y="3671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успехи не устранили бедность и неравенство. Рабочие протесты, споры о зарплате и соперничество держав показывали, что новое время приносило не только удобства, но и конфликты.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6151875" y="314091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 проблемы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Европа и США жили в мире фабрик, городов, корпораций и миграций. Прогресс сделал жизнь быстрее, но усилил конкуренцию, неравенство и борьбу за влияние.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 рубеже веков стал индустриальным и напряжённым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2026-06-01T04:30:25Z</dcterms:created>
  <dcterms:modified xsi:type="dcterms:W3CDTF">2026-06-01T04:30:25Z</dcterms:modified>
</cp:coreProperties>
</file>