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гаплоидные гаметы дают начало новой жизни?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половых клеток и оплодотворение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гаметогенез и оплодотворение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объясняют, как наследственность передаётся потомству, почему возникает генетическое разнообразие и какие сбои приводят к бесплодию или нарушениям развития.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Гаметогенез: общий план образования половых клеток
</a:t>
            </a:r>
            <a:endParaRPr lang="en-US" sz="2405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половые клетки сначала многократно делятся митозом, увеличивая свой численный запас. Этот этап создаёт материал для дальнейшего формирования гамет и поддерживает непрерывность процесса.
</a:t>
            </a:r>
            <a:endParaRPr lang="en-US" sz="1182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клетки увеличиваются в размере, накапливают вещества и готовятся к мейозу. В этот период закладываются особенности будущих гамет, связанные с их функциями и способом развития.
</a:t>
            </a:r>
            <a:endParaRPr lang="en-US" sz="1214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стадии созревания происходит мейоз, который уменьшает число хромосом вдвое и обеспечивает гаплоидный набор. Именно здесь формируются клетки, способные участвовать в оплодотворении.
</a:t>
            </a:r>
            <a:endParaRPr lang="en-US" sz="1214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Окончательное формирование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этап придаёт гаметам окончательный вид и функциональные свойства. У мужчин и женщин итогом становятся сперматозоиды и яйцеклетки, но путь к ним существенно различается.
</a:t>
            </a:r>
            <a:endParaRPr lang="en-US" sz="11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гаметогенеза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порядок делений и различия конечного результата у мужчин и женщин.
</a:t>
            </a:r>
            <a:endParaRPr lang="en-US" sz="14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Головка: носитель наследственной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головке сперматозоида находится ядро с гаплоидным набором хромосом, а также акросома с ферментами. Эти структуры позволяют клетке не только нести наследственный материал, но и начать проникновение через оболочки яйцеклетки.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часть: источник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средней части сосредоточено много митохондрий, которые вырабатывают энергию для активного движения. Это особенно важно, потому что сперматозоид должен преодолеть длинный путь и сохранить подвижность до встречи с яйцеклеткой.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Хвост: механизм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Хвост, или жгутик, обеспечивает направленное перемещение сперматозоида. Обтекаемая форма и малый объём цитоплазмы делают клетку лёгкой и приспособленной к быстрому движению в жидкой среде.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сперматозоида и его функции
</a:t>
            </a:r>
            <a:endParaRPr lang="en-US" sz="27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значительно больше сперматозоида и содержит обильную цитоплазму. Такой объём нужен, чтобы обеспечить ранние этапы развития зародыша запасом веществ и клеточными компонентами.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мужской гаметы, яйцеклетка не способна к самостоятельному движению. Её встреча со сперматозоидом зависит от работы половых путей и правильного течения репродуктивного цикла.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зона и лучистый венец окружают яйцеклетку, защищая её от повреждений. Эти структуры также участвуют в распознавании сперматозоида и отборе подходящей гаметы.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для зародыша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яйцеклетки находятся питательные вещества, органеллы и молекулы, необходимые для первых делений зиготы. Поэтому она передаёт будущему организму не только ДНК, но и стартовые ресурсы.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яйцеклетки и её особенности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сперматозоида и яйцеклетки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обе гаметы специализированы по-разному: одна приспособлена к движению и доставке ДНК, другая — к обеспечению раннего развития.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строении напрямую связаны с функцией: сперматозоид ищет яйцеклетку, а яйцеклетка создаёт условия для начала развития.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школьному курсу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I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хромосомы сближаются и образуют пары, а затем между ними происходит кроссинговер. Этот обмен участками повышает наследственную изменчивость и делает набор генов уникальным.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делении расходятся гомологичные хромосомы, поэтому число хромосом в клетке уменьшается вдвое. Именно это деление переводит исходную клетку к гаплоидному состоянию.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II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делении расходятся сестринские хроматиды, как при митозе. В результате образуются клетки с гаплоидным набором, готовые к дальнейшему формированию гамет.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мейоз создаёт гаплоидные клетки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3800" y="1326325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протекания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идёт в извитых семенных канальцах яичек, где созданы условия для последовательного созревания клеток. Этот процесс зависит от точной гормональной регуляции и нормальной температуры тканей.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483800" y="2265988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сперматогоний образуются сперматоциты, затем сперматиды и, наконец, зрелые сперматозоиды. Каждая стадия связана с делением и последующей перестройкой клетки, что обеспечивает её специализацию.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3205664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одной исходной клетки-предшественника формируются четыре функциональные гаметы. Такое число связано с особенностями мейоза и выгодно для мужской репродуктивной системы, где важно производить много клеток.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4145340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и сроки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контролируют ФСГ, ЛГ и тестостерон, а его продолжительность у человека составляет примерно 64–74 дня. Поэтому нарушение гормонального баланса может заметно влиять на качество сперматогенеза.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у 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Оогенез и его особенности у человека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Оогенез начинается в эмбриональном периоде, когда формируются ооциты I порядка. Это означает, что запас женских половых клеток закладывается заранее, задолго до полового созревания.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до рождения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клетки надолго останавливаются в профазе I мейоза. Такая приостановка может сохраняться годами, поэтому созревание яйцеклетки связано не только с циклом, но и с возрастом организма.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пауза развития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полового созревания обычно в каждом цикле завершает созревание одна клетка. В отличие от непрерывного мужского процесса, оогенез идёт ритмично и связан с менструальным циклом.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Цикличность процесса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оогенезе деление цитоплазмы происходит неравномерно: большая её часть остаётся у будущей яйцеклетки, а лишние клетки превращаются в полярные тельца. Это позволяет сохранить максимум ресурсов для зародыша.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тельца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сперматогенеза и оогенеза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путей гаметогенеза показывает их общую основу и принципиальные различия в темпе, результате и биологической роли.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обеспечивает массовое и непрерывное образование клеток, а оогенез — ограниченное и цикличное созревание одной крупной гаметы.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гаметогенез человека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11900"/>
            <a:ext cx="571500" cy="50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гамет к встрече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Капацитация сперматозоида
</a:t>
            </a:r>
            <a:pPr algn="l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половых путях женщины сперматозоид проходит функциональную «настройку»: меняются свойства мембраны, повышается подвижность и возрастает способность к проникновению через оболочки яйцеклетки.
</a:t>
            </a:r>
            <a:endParaRPr lang="en-US" sz="1218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 яйцеклетки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зона и лучистый венец сохраняют яйцеклетку, а также участвуют в узнаванании. Они помогают отобрать только зрелые и жизнеспособные сперматозоиды, подходящие для оплодотворения.
</a:t>
            </a:r>
            <a:endParaRPr lang="en-US" sz="115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Видовая специфичность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сигналы и особенности поверхности гамет обеспечивают точное распознавание. Благодаря этому слияние происходит не случайно, а только между клетками одного вида и с нормальной зрелостью.
</a:t>
            </a:r>
            <a:endParaRPr lang="en-US" sz="12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сперматозоида к яйцеклетке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естественное продвижение мужской гаметы по половым путям женщины до наиболее вероятного места оплодотворения.
</a:t>
            </a:r>
            <a:endParaRPr lang="en-US" sz="12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Акросомная реакция и проникновение сперматозоида
</a:t>
            </a:r>
            <a:endParaRPr lang="en-US" sz="2458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 оболочкой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соприкосновении с прозрачной зоной запускается акросомная реакция: наружная мембрана акросомы раскрывается, а ферменты начинают расщеплять оболочки, открывая путь к яйцеклетке.
</a:t>
            </a:r>
            <a:endParaRPr lang="en-US" sz="1214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в цитоплазму
</a:t>
            </a:r>
            <a:pPr algn="l" indent="0" marL="0">
              <a:lnSpc>
                <a:spcPct val="100000"/>
              </a:lnSpc>
              <a:buNone/>
            </a:pPr>
            <a:r>
              <a:rPr lang="en-US" sz="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разрушения барьеров мембраны гамет сливаются, и ядро сперматозоида входит в цитоплазму яйцеклетки. Это обеспечивает передачу отцовского наследственного материала в новую клетку.
</a:t>
            </a:r>
            <a:endParaRPr lang="en-US" sz="1099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пронуклеусов
</a:t>
            </a:r>
            <a:pPr algn="l" indent="0" marL="0">
              <a:lnSpc>
                <a:spcPct val="100000"/>
              </a:lnSpc>
              <a:buNone/>
            </a:pPr>
            <a:r>
              <a:rPr lang="en-US" sz="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яйцеклетки мужской и женский генетический материал временно оказывается в отдельных пронуклеусах. Затем они сближаются, подготавливая объединение хромосомных наборов.
</a:t>
            </a:r>
            <a:endParaRPr lang="en-US" sz="1118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нового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пронуклеусов формируется единое ядро зиготы. С этого момента наследственная программа двух родителей начинает реализоваться в первых этапах развития зародыша.
</a:t>
            </a:r>
            <a:endParaRPr lang="en-US" sz="12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после оплодотворения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развитию начинается сразу после восстановления диплоидного набора: клетка активируется и начинает первые митотические деления.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не завершает, а запускает новый этап: зигота быстро переходит к дроблению и дальнейшему эмбриональному развитию.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оплодотворение и раннее эмбриональное развитие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Блокировка полиспермии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363675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контакт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проникновения первого сперматозоида на поверхности яйцеклетки быстро меняются свойства оболочек. Это создаёт барьер, который не позволяет другим сперматозоидам повторно войти в клетку.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500004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Блокировка полиспермии сохраняет нормальный набор хромосом в зиготе. Если бы внутрь попало несколько сперматозоидов, возникло бы нарушение генетического баланса и развитие стало бы невозможным.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636332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эмбриона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обеспечивает точность оплодотворения и жизнеспособность будущего зародыша. Он действует как строгий контроль, который поддерживает одноразовость слияния гамет и устойчивость раннего развития.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последствия оплодотворения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от двух 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получает половину хромосом от матери и половину от отца, поэтому потомок наследует признаки обеих линий и формирует собственный набор свойств.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комбинация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 независимое расхождение хромосом в мейозе создают разные варианты гамет. В результате даже родственные клетки несут неповторимые сочетания аллелей.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встречи гамет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именно яйцеклетка соединится с каким сперматозоидом, заранее не предсказано. Эта случайность дополнительно увеличивает генетическое разнообразие потомства.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детьми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 одних и тех же родителей дети отличаются друг от друга по множеству признаков, потому что каждая зигота получает уникальную комбинацию наследственной информации.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вероятность оплодотворения
</a:t>
            </a:r>
            <a:endParaRPr lang="en-US" sz="238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успех оплодотворения влияет не один, а сразу несколько условий: они должны совпасть по времени и быть физиологически благоприятными.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даёт совпадение с фертильным окном, но без нормального состояния труб, спермы и гормональной регуляции вероятность резко снижается.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репродуктивная физиология человека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9013" y="1295150"/>
            <a:ext cx="406125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гаметогенеза и причины бесплодия
</a:t>
            </a:r>
            <a:endParaRPr lang="en-US" sz="2326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мейоза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расхождения хромосом могут приводить к образованию нежизнеспособных гамет или эмбрионов с хромосомными аномалиями, что снижает вероятность успешного зачатия и нормального развития.
</a:t>
            </a:r>
            <a:endParaRPr lang="en-US" sz="110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и воспаление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процессы способны повреждать ткани репродуктивной системы, нарушать проходимость путей и ухудшать качество половых клеток. Это относится как к мужскому, так и к женскому организму.
</a:t>
            </a:r>
            <a:endParaRPr lang="en-US" sz="1075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Перегрев и 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Перегрев, курение, алкоголь и другие вредные факторы среды ухудшают созревание гамет. У мужчин это часто снижает подвижность и число сперматозоидов, у женщин — качество ооцитов.
</a:t>
            </a:r>
            <a:endParaRPr lang="en-US" sz="1109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возрастом у женщин уменьшается запас ооцитов и растёт риск хромосомных нарушений, а у мужчин постепенно ухудшаются количество, подвижность и морфология сперматозоидов.
</a:t>
            </a:r>
            <a:endParaRPr lang="en-US" sz="10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гамет к началу новой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 создаёт гаплоидные клетки, а оплодотворение возвращает полный набор хромосом и запускает развитие зиготы. Так сохраняются наследственность, разнообразие и непрерывность жизни вида.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2026-06-02T02:14:56Z</dcterms:created>
  <dcterms:modified xsi:type="dcterms:W3CDTF">2026-06-02T02:14:56Z</dcterms:modified>
</cp:coreProperties>
</file>