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 «Злоумышленник»: смех, который заставляет задуматься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бедность и опасная ошибка в одном чеховском рассказе.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Чехова появился в 1885 году в юмористической печати, но за смешным эпизодом скрыта серьёзная тема. История о гайках на железной дороге показывает, как бедность, непонимание и небрежность могут привести к опасным последствиям.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юмористической заметки к серьёзному разговору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станции замечают пропажу гаек с железнодорожного пути и понимают, что кто-то откручивает крепления рельсов. Это сразу вызывает тревогу из-за возможной опасности для поездов.
</a:t>
            </a:r>
            <a:endParaRPr lang="en-US" sz="105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объясняет, что брал гайки не ради вреда, а как грузила для удочек. Именно это наивное оправдание делает ситуацию одновременно смешной и опасной.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следователю приводят крестьянина Дениса Григорьева. Он без колебаний признаётся, что отвинчивал гайки, и не пытается скрыть свой поступок.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завязка: что произошло на станции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— бедный деревенский житель, привыкший к тяжёлому труду и постоянной нужде. Его жизнь подчинена простым заботам о хозяйстве и заработке.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прямо, упрямо и уверенно, не замечая, что его рассуждения звучат смешно и недальновидно. Герой не умеет смотреть на ситуацию шире собственной пользы.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важны бытовые детали: рыбалка, привычка искать практическую выгоду и полное отсутствие привычки к официальному разговору.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Григорьев: портрет героя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 говорит спокойно и задаёт точные вопросы, потому что его задача — разобраться в нарушении и понять, чем оно опасно для людей.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следователя строгая и логичная. Она подчёркивает порядок, ответственность и необходимость думать о последствиях, а не только о личной выгоде.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сразу видит, что откручивание гаек может повредить железной дороге и создать угрозу аварии, даже если Денис этого не осознаёт.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разговоре с ним особенно заметно, насколько по-разному герои понимают одну и ту же ситуацию.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 как представитель закона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бытовая мелочь превращается в опасное нарушение.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рассказе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594654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358642"/>
            <a:ext cx="263288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Денис считает себя невиновным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смотрит только на свою повседневную нужду. Для него гайка — это не часть железной дороги, а удобное грузило, которое поможет поймать рыбу.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польза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убеждён, что не хотел никому вреда. Он оценивает поступок по намерению, а не по последствиям, поэтому искренне не понимает обвинения.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злого умысла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не связывает маленькую деталь с безопасностью поезда. Он не понимает, что одно открученное крепление может стать началом большой беды.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видит опасности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из того, что Денис отвечает просто и упорно, словно не слышит вопроса. Его уверенность делает серьёзный разговор неожиданно комичным.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диалога и скрытая серьёзность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противопоставляет два мира: следователь говорит о законе и опасности, а Денис — о рыбалке, пользе и деревенских привычках. От этого столкновения возникает юмор.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смехом чувствуется тревога: невежа и беспечность могут привести к катастрофе, если человек не думает о последствиях своих действий.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основа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в рассказе связана с порядком и безопасностью. Одна открученная гайка ослабляет крепление рельса и делает движение поезда ненадёжным.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деталь кажется большой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даже маленькая деталь может иметь большое значение. Поэтому обычная на вид гайка становится важной частью всего сюжета и главной тревоги.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как важная деталь сюжета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поступок Дениса связан не только с глупостью, но и с нуждой. Бедность толкает его искать выход любыми доступными способами.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бедности и вынужденной мелкой кражи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берёт гайки не ради наживы и не из злого умысла. Ему нужны простые грузила для рыбалки, а денег на них нет.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оправдывает кражу. Он показывает, что причина проступка может быть понятной, но его опасность от этого не исчезает.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рассказ соединяет сочувствие к бедному человеку и твёрдое осуждение опасного нарушения.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0593" y="1394038"/>
            <a:ext cx="3782815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столкновение деревенского и официального миров: Денис смотрит на вещь как на бытовую пользу, а следователь — как на угрозу безопасности.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«Злоумышленник»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почему один и тот же поступок они оценивают по-разному.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Дениса Григорьева и следователя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коротких реплик и настойчивых повторов: Денис отвечает просто и упрямо, будто не слышит серьёзных вопросов следователя.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усиливают просторечные слова, наивные объяснения и уверенность героя в собственной правоте, хотя его доводы явно не выдерживают проверки.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смешивает бытовую тему с опасным преступлением, поэтому читатель сначала улыбается, а затем понимает, что речь идёт о реальной угрозе.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морализирует напрямую: он заставляет саму ситуацию и речь персонажей раскрыть человеческую глупость, невежество и самоуверенность.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чеховского юмора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«Злоумышленник»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рассказе тесно связаны: одна и та же сцена одновременно выглядит смешной, бытовой и тревожной.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объединяет все остальные темы и делает конфликт особенно остром, потому что из бытовой мелочи возникает общественно опасный поступок.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говорит просторечно и неровно: его фразы часто сбиваются, повторяются и уходят в детали, связанные с рыбалкой, деревней и повседневными заботами.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речи видно, что герой не умеет точно формулировать мысль и не чувствует разницы между обычным разговором и общением с властью.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не прямо, а словно спорит или оправдывается, поэтому разговор с ним выглядит путаным и показывает, что официальная беседа для него непривычна.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Дениса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комната и тихое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Следственный кабинет выглядит холодным и официальным, поэтому любое слово здесь звучит особенно весомо. В такой обстановке Денис сразу кажется чужим: простая одежда, неловкие движения и растерянность подчёркивают его зависимое положение.
</a:t>
            </a:r>
            <a:endParaRPr lang="en-US" sz="952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перед властью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аккуратного служебного помещения особенно заметен контраст между властью и простым человеком. Следователь уверен в себе и говорит по-деловому, а Денис теряется, хотя пытается держаться спокойно и упрямо.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следственного кабинета и атмосфера допроса
</a:t>
            </a:r>
            <a:endParaRPr lang="en-US" sz="25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поступка героя от бытовой нужды до преступления в рассказе А. П. Чехова «Злоумышленник».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поступка Дениса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301950"/>
            <a:ext cx="185700" cy="148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остаётся актуальным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за любой поступок приходится отвечать, даже если он кажется мелким. Если человек не думает о других, его действие может причинить серьёзный вред.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важнее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польза героя не может быть важнее безопасности людей. Чехов показывает: когда правило нарушают ради удобства, опасность может возникнуть совсем неожиданно.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увидеть, как трудно договориться людям из разных социальных слоёв. Когда один говорит о законе, а другой — только о нужде, конфликт становится почти неизбежным.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«Злоумышленник»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соединяет бытовую сцену с темой, от которой зависит жизнь людей, поэтому простая беседа постепенно приобретает тревожный смысл.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у опасности и комического контраста: именно их столкновение делает рассказ одновременно смешным и напряжённым.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контраст: смешное и серьёзное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просто высмеивает Дениса: он показывает человека, который искренне не понимает, как его действие связано с опасностью для других людей и с нарушением закона.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намекает, что одной личной бедой нельзя объяснить всё: бедность, невежество и разобщённость общества создают условия, в которых мелкий проступок становится серьёзной проблемой.
</a:t>
            </a:r>
            <a:endParaRPr lang="en-US" sz="1061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в том, что непонимание между людьми может быть опаснее самой кражи, потому что оно мешает увидеть последствия и вовремя остановиться.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авторская мысль Чехова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«Злоумышленник» и сегодня заставляет задуматься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Чехова смешит, но не отпускает: за забавным спором скрываются закон, совесть и ответственность. История учит замечать последствия даже самого маленького поступка.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2026-05-22T18:23:48Z</dcterms:created>
  <dcterms:modified xsi:type="dcterms:W3CDTF">2026-05-22T18:23:48Z</dcterms:modified>
</cp:coreProperties>
</file>