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истоки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память, из которой вырастает язык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Задолго до широкого распространения письма фольклор хранил опыт поколений, нормы поведения и представления о мире. В XIX веке его значение особенно выросло: писатели, музыканты и собиратели увидели в народном творчестве источник национальной культуры.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фольклор стал основой литературы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5648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6619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424844" y="1440450"/>
            <a:ext cx="141375" cy="2262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устного народного творчества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на вымысле, испытании и победе над трудностями. Она передаёт нравственный выбор через яркие образы, понятный сюжет и устойчивые типы персонажей.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рассказывают о героическом прошлом и защитниках земли. Для них характерны эпический размах, возвышенный тон и образ героя, действующего ради общего блага.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кратко оценивают жизненный опыт. В них народная мысль выражена точно и образно, поэтому они легко запоминаются и остаются актуальными.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песни связаны с календарными и семейными ритуалами. Они сопровождают важные переходы в жизни человека и соединяют слово, ритм, движение и коллективное действие.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малые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частушки, плачи и заклички развивают образность, меткость и звучание речи. Эти жанры показывают, как фольклор умеет быть и игровым, и глубоким одновременно.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как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дорога, дом, лес, река и порог обозначают переход между своим и чужим. Такие образы помогают показать опасность, выбор и необходимость испытания. 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круговорот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время связано с природным циклом, праздниками и сменой сезонов. Поэтому в литературе эти образы становятся символами пути, памяти и духовного обновления.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образы пространства и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поэтики устного народного творчества и школьного литературного анализа
</a:t>
            </a:r>
            <a:endParaRPr lang="en-US" sz="1158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сильнее всего повлияли на авторскую литературу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фольклорное влияние там, где автору нужны сюжетная ясность, звучная речь и устойчивые образы.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сказка и былина: они дают не только материал сюжета, но и модель героя, конфликта и тона.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чудесного помощника, запретного выбора и испытания героя делает сюжет напряжённым и узнаваемым. Такая схема помогает автору быстро показать характер и нравственный выбор персонажа.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логика особенно заметна у Пушкина, Жуковского, Ершова и Гоголя. Они берут сказочную модель, но наполняют её иронией, лиризмом и точной жизненной детализацией.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Фольклорный сюжет даёт и типы персонажей: сироту, богатыря, мудрую деву, хитреца, помощника и обманщика. Благодаря этому литературное произведение сохраняет связь с коллективной памятью.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сюжеты в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81724"/>
            <a:ext cx="4063200" cy="20674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приёмы народной поэтики работают в тексте и зачем они нужны автору.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приёмы не украшают текст формально, а организуют его звучание, композицию и эмоциональное восприятие.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народной поэтики и школьный литературный комментарий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элементы и их художественные функции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сказка сохраняет народную основу, но делает героев сложнее, а авторскую позицию — заметнее. У Пушкина особенно важны ирония, точность речи и наблюдательность к характерам.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Ершова и Андерсена фольклорный сюжет становится основой для нравственных и философских смыслов. Так сказка превращается из общего наследия в произведение с индивидуальным стилем.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авторской переработке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фольклорный материал становится литературным произведением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устного сюжета к авторскому тексту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сформировали образ защитника земли, для которого честь и служение общему благу важнее личной выгоды. Этот герой действует в интересах народа и государства.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Муромец, Добрыня Никитич и Алёша Попович стали не просто персонажами, а культурными архетипами. В них соединяются сила, решимость и верность долгу.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Былинный идеал повлиял на литературу, живопись, музыку и историческую память. Он помогает понять, почему образ героя в русской культуре связан с нравственной твёрдостью и справедливостью.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образ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 и музыки, XIX век.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музыке и театре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мелодии, интонации и ритмы стали основой национального звучания и сценической выразительности в разных видах искусства.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фольклор повлиял на оперу и симфоническую музыку; в театре он усиливает национальный колорит и драматизм.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кратко и точно выражает коллективный опыт: она помогает оценить труд, отношения в семье, риск, терпение и выбор между добром и выгодой.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сила — в форме: антитеза, ритм, параллелизм и образность делают фразу легко запоминаемой и придают ей убедительность в устной речи.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пословицы работают как готовая оценка ситуации: они делают речь героя живой, а авторский текст — более ёмким и выразительным.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пословицы не утратили смысла сегодня, потому что говорят о постоянных человеческих ситуациях, а не только о старом быте.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как концентрат народной мудрости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обход дворов объединяет песню, пожелание достатка и ритуальное угощение. В этом действии слышится не просто праздник, а ожидание обновления и надежда на благополучный год.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Колядный вечер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соединяет шумное веселье, хороводы, блины и прощание с зимой. В народной традиции это время перехода: старое уходит, а весна символически открывает новый жизненный цикл.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Масленичный круг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купальские песни, а также свадебные причитания показывают, как обряд помогает человеку перейти в иное состояние. Здесь слово сопровождает движение, костюм и коллективное действие, придавая событию особую значимость.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Купальская ночь и свадьба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Обрядовый календарь в фольклоре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614416"/>
            <a:ext cx="4063200" cy="24020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писатели перерабатывали народные источники, сохраняя их образную силу и придавая им авторский смысл.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XIX веке не копировался, а творчески переосмысливался: каждый автор сохранял народную основу, но создавал собственную художественную систему.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мотивы в русской литературе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тексты сохраняют язык повседневности, по которому узнаются привычки, ценности и представления о справедливости, чести, семье и долге.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сказки, песни и пословицы формируется образ «своего» мира: он распознаётся по интонации речи, символам, обычаям и памяти о прошлом.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во многом выросла из интереса к живому народному слову, поэтому фольклор стал не только источником сюжетов, но и частью литературной нормы.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фольклора помогает понять, как культура народа сохраняет себя не в отвлечённых схемах, а в коллективной памяти и общем способе говорить о жизни.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национальная идентичность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народной поэтики и школьным литературным комментариям.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пришедшие из фольклора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авторской литературе эти приёмы особенно заметны там, где писателю важно сохранить ощущение устной речи и народной интонации.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сохраняются повтор, параллелизм и ритм: именно они делают текст запоминающимся и приближают его к фольклорной манере.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легенды, интернет-мемы и устные страшилки сохраняют главное качество фольклора — они быстро меняются, но продолжают существовать в коллективном пересказе.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Фанатские песни, школьные пересказы и сценические реконструкции праздников показывают, что анонимность и вариативность фольклора не исчезли, а перешли в новые формы общения.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народная поэтика живёт в цифровой среде: меняются платформы и скорость распространения, но остаются узнаваемыми образность, повторяемость и общая память сообщества.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фольклорного наследия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народного текста к культурному канону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фольклора от устной традиции к записи, школьному изучению и новым формам культурного переосмысления.
</a:t>
            </a:r>
            <a:endParaRPr lang="en-US" sz="11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показывает, откуда в литературе берутся устойчивые сюжеты, образы и приёмы: чудесное испытание, герой-защитник, повтор, троекратность и особая интонация речи.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народной традиции помогает глубже читать Пушкина, Гоголя, Некрасова, Островского и других авторов, потому что раскрывает скрытые связи их текстов с общим культурным опытом.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напоминает, что творчество рождается не в одиночестве: в нём всегда слышны память поколений, исторический опыт и представления народа о мире и человеке.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фольклор важен для понимания творчества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подарил искусству сюжеты, образы и интонации, а литература, музыка и театр превратили их в новые художественные формы, сохранив живую связь с народной памятью.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источник, который не иссякает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2026-05-20T04:19:20Z</dcterms:created>
  <dcterms:modified xsi:type="dcterms:W3CDTF">2026-05-20T04:19:20Z</dcterms:modified>
</cp:coreProperties>
</file>