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1693" y="-1"/>
            <a:ext cx="4148955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6880" y="1572897"/>
            <a:ext cx="4077519" cy="17799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Große Tiere, kleine Tiere: знакомимся по-немецки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называть животных и сравнивать их по размеру.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46880" y="3477723"/>
            <a:ext cx="4077520" cy="2552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8672" y="-1"/>
            <a:ext cx="415900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35745" y="1321170"/>
            <a:ext cx="4077519" cy="250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 животных и первых немецких фразах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познакомимся с немецкими словами, которые помогают описывать животных. Повторим названия Elefant, Giraffe, Maus, Hase, Löwe и Fisch, а затем составим короткие фразы о том, кто большой, а кто маленький.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099" y="1992620"/>
            <a:ext cx="169994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7562" y="1992620"/>
            <a:ext cx="169994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7618" y="2025492"/>
            <a:ext cx="342803" cy="274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 маленький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groß означает «большой», а klein — «маленький». Эти слова помогают быстро сравнивать животных по размеру, росту и внешнему виду.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признакам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описывать не только размер, но и рост, длину тела или общий вид. Так ребёнку легче заметить разницу между животными и назвать её по-немецки.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модель фразы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немецком языке прилагательное часто стоит после глагола. Поэтому говорят: Der Elefant ist groß. Die Maus ist klein. Это удобно и легко запомнить.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groß и klein можно использовать почти с любым животным. Они помогают строить короткие, понятные предложения без сложных правил и длинных объяснений.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слова groß и klein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0500" y="3193758"/>
            <a:ext cx="8667751" cy="19468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196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 — одно из самых больших сухопутных животных. У него тяжёлое тело, большие уши и длинный хобот, который сразу привлекает внимание.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572000" y="1942123"/>
            <a:ext cx="3284527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подходят очень простые фразы: Der Elefant ist groß. Der Elefant hat einen langen Rüssel. Слово Elefant легко запоминается, потому что похоже на русское.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 — большое животное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Giraffe легко узнать по очень длинной шее и высоким ногам. Она выглядит особенно большой рядом с другими животными.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Giraffe — высокая и заметная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263225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животная умеет доставать до листьев на деревьях. Поэтому для описания подходят слова hoch и lang, которые хорошо сочетаются с её внешностью.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856750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для запоминания: Die Giraffe ist groß und hoch. Оно короткое, но точно передаёт главное отличие жирафа.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065026" y="2382963"/>
            <a:ext cx="1775740" cy="13089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сравнивать животных, жираф часто кажется самым заметным. Его высокая фигура помогает детям быстро узнать слово и уверенно произнести его по-немецки.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5442" y="1867952"/>
            <a:ext cx="445422" cy="5090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2" y="1867952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567" y="1867952"/>
            <a:ext cx="445422" cy="50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3249631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мыши подходят слова klein и schnell. Короткая фраза Die Maus ist schnell помогает запомнить, что маленькое животное может быть очень проворным.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4325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и ловкая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Maus — очень маленькое животное. Она быстро двигается и легко прячется в норке или под кустами, поэтому её трудно заметить.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154756" y="2624604"/>
            <a:ext cx="2570941" cy="1308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Мышь не только маленькая, но и leise — тихая. Такое слово делает описание точнее и помогает детям замечать новые признаки животных.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Maus — маленькое животное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833123"/>
            <a:ext cx="2249100" cy="17000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61050" y="2833123"/>
            <a:ext cx="2249100" cy="17000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18550" y="2833123"/>
            <a:ext cx="2249100" cy="170000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845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Заяц, который умеет быстро бегать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Hase не самый маленький, но он лёгкий и очень быстрый. Его длинные уши сразу заметны на картинке. Это удобное животное для сравнения: klein, schnell и flink звучат рядом особенно понятно.
</a:t>
            </a:r>
            <a:endParaRPr lang="en-US" sz="941" dirty="0"/>
          </a:p>
        </p:txBody>
      </p:sp>
      <p:sp>
        <p:nvSpPr>
          <p:cNvPr id="10" name="Text 2"/>
          <p:cNvSpPr txBox="1"/>
          <p:nvPr/>
        </p:nvSpPr>
        <p:spPr>
          <a:xfrm>
            <a:off x="32039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Кошка, ёж и лягушка в одном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Katze, der Igel и der Frosch помогают расширить словарь без лишней сложности. У каждого животного есть свой характер: кошка мягкая, ёж колючий, а лягушка прыгает ловко и быстро.
</a:t>
            </a:r>
            <a:endParaRPr lang="en-US" sz="954" dirty="0"/>
          </a:p>
        </p:txBody>
      </p:sp>
      <p:sp>
        <p:nvSpPr>
          <p:cNvPr id="11" name="Text 3"/>
          <p:cNvSpPr txBox="1"/>
          <p:nvPr/>
        </p:nvSpPr>
        <p:spPr>
          <a:xfrm>
            <a:off x="6061413" y="1882511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спрятался в траве?
</a:t>
            </a:r>
            <a:pPr algn="l" indent="0" marL="0">
              <a:lnSpc>
                <a:spcPct val="100000"/>
              </a:lnSpc>
              <a:buNone/>
            </a:pPr>
            <a:r>
              <a:rPr lang="en-US" sz="7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часто хорошо умеют прятаться и двигаться незаметно. Поэтому слова klein, schnell, weich и flink подходят к ним особенно удачно. На уроке такие примеры вызывают улыбку и хорошо запоминаются.
</a:t>
            </a:r>
            <a:endParaRPr lang="en-US" sz="941" dirty="0"/>
          </a:p>
        </p:txBody>
      </p:sp>
      <p:sp>
        <p:nvSpPr>
          <p:cNvPr id="12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Hase и другие маленькие животные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6696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спрашивает: Wer ist groß? Wer ist klein? Так дети сразу включаются в сравнение и вспоминают знакомые слова.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9502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короткие ответы: Der Elefant ist groß. Die Maus ist klein. Die Giraffe ist groß.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304935" y="1850923"/>
            <a:ext cx="2263878" cy="81116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можно сказать: Der Hase ist kleiner als der Elefant. Так ученики видят, что животных можно сравнивать между собой.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большой, а кто маленький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немецкие фразы о животных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1059195" y="1836173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 фразы Das ist ein Elefant или Das ist eine Maus. Она помогает назвать животное и сразу вспомнить нужный артикль без лишнего напряжения.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3507427" y="275794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сказать: Das Tier ist groß. Das Tier ist klein. Такие предложения короткие, похожи друг на друга и отлично подходят для устного ответа в 3 классе.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867168" y="3723968"/>
            <a:ext cx="2905975" cy="54402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можно добавить своё мнение: Ich mag Tiere. Эта фраза простая, тёплая и показывает, что ученик уже может говорить по-немецки о любимой теме.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размер в описании животных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цвет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описании животных можно соединять два признака сразу: размер и цвет. Так предложение становится точнее, а слова быстрее запоминаются. Например: Der kleine Hase ist weiß.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090070" y="3579578"/>
            <a:ext cx="2481653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легко повторить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и другие короткие примеры: Die große Giraffe ist gelb. Die Maus ist grau. Такие фразы понятны младшим школьникам и делают описание более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живут большие и маленькие животные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9101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 lebt in Afrika oder in Asien. Это помогает запомнить новое слово leben — «жить» и составлять короткие предложения о месте обитания животных.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922051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Giraffe lebt in der Savanne, где ей удобно доставать листья. Так дети связывают новое слово с картинкой природы и легко повторяют фразу Das Tier lebt in ... 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05836" y="2080193"/>
            <a:ext cx="1867308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Maus lebt oft in einem Loch oder im Feld. В таких примерах видно, что и маленькие животные живут в самых разных местах, а немецкая фраза остаётся очень простой.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короткое описание животного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 устного ответа: назвать животное, определить размер, добавить одну особенность и составить короткое итоговое предложение.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351" y="1992620"/>
            <a:ext cx="297490" cy="33998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6312" y="1992620"/>
            <a:ext cx="212493" cy="3399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30274" y="1992620"/>
            <a:ext cx="297490" cy="33998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95486" y="1992620"/>
            <a:ext cx="339989" cy="339989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06395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Хобот у слона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 hat einen Rüssel. Эта короткая фраза показывает, как с помощью haben можно назвать заметную часть тела и сразу узнать животное по одной детали.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2492856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Длинная шея жирафа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Giraffe hat einen langen Hals. Ученик слышит слово lang и видит, как одно простое предложение помогает описать животное точно и понятно.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467931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у мыши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Maus hat einen langen Schwanz. Такое предложение удобно для тренировки: сначала называется животное, потом его часть тела, а затем добавляется маленькая, но важная деталь.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865778" y="2589232"/>
            <a:ext cx="1811497" cy="17268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без сложных правил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haben делает речь живой и понятной. С ним можно описывать не только размер животного, но и то, что у него есть: уши, хвост, шея или хобот.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haben в теме животных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1502588"/>
            <a:ext cx="4130041" cy="23352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1103" y="1502588"/>
            <a:ext cx="4130041" cy="233524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3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умеет быть сильным и спокойным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 двигается уверенно и выглядит очень мощным. Он может нести тяжёлые вещи и спокойно идти вперёд. Для младших школьников это удобный пример: большое животное часто связано со словом stark.
</a:t>
            </a:r>
            <a:endParaRPr lang="en-US" sz="1079" dirty="0"/>
          </a:p>
        </p:txBody>
      </p:sp>
      <p:sp>
        <p:nvSpPr>
          <p:cNvPr id="8" name="Text 1"/>
          <p:cNvSpPr txBox="1"/>
          <p:nvPr/>
        </p:nvSpPr>
        <p:spPr>
          <a:xfrm>
            <a:off x="4840295" y="3982400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Жирафа достаёт туда, куда другие не могут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Giraffe тянет длинную шею вверх и легко достаёт до листьев. Она словно смотрит на мир сверху. Такое описание помогает детям понять, как размер может помогать животному в жизни.
</a:t>
            </a:r>
            <a:endParaRPr lang="en-US" sz="1184" dirty="0"/>
          </a:p>
        </p:txBody>
      </p:sp>
      <p:sp>
        <p:nvSpPr>
          <p:cNvPr id="9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большие животные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4575" y="229287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Maus bewegt sich schnell und leise. Она легко прячется в норке и почти не заметна, поэтому маленький размер помогает ей быть осторожной.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84575" y="3752525"/>
            <a:ext cx="26307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 und der Igel тоже подходят к теме. Их удобно описывать словами klein, weich и schnell, потому что они хорошо знакомы детям.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3245" y="229287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Hase ist nicht winzig, aber er ist leicht und flink. Он быстро бегает, делает резкие прыжки и может вовремя убежать от опасности.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603245" y="3752525"/>
            <a:ext cx="26310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кажутся скромными, но у них есть свои сильные стороны. Они умеют скрываться, двигаться ловко и находить безопасные места.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умеют маленькие животные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сравнения на немецком языке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910151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 ist groß wie ein Haus. Такое сравнение сразу вызывает яркую картинку и помогает запомнить слово groß без длинного объяснения.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088428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Maus ist klein wie ein Bonbon. Небольшой и забавный образ делает слово klein понятным даже самым младшим ученикам.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7052854" y="2080193"/>
            <a:ext cx="1720290" cy="190689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Giraffe ist hoch wie ein Baum. Благодаря такому сравнению слово hoch связывается с высотой, а не просто с размером вообще.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4" y="1810642"/>
            <a:ext cx="5123021" cy="33319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задания со словами темы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1090070" y="1949881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выбирают, кто изображён на картинке: Elefant oder Maus, Giraffe oder Hase. Затем они называют, кто groß, а кто klein, и проверяют себя по подписи на немецком языке.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1090070" y="3635807"/>
            <a:ext cx="2159526" cy="9855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карточки, парные изображения и короткие фразы для чтения вслух. Такие задания превращают повторение слов в спокойную игру, где важно внимательно смотреть, сравнивать и быстро находить нужное слово.
</a:t>
            </a:r>
            <a:endParaRPr lang="en-US" sz="1034" dirty="0"/>
          </a:p>
        </p:txBody>
      </p:sp>
      <p:sp>
        <p:nvSpPr>
          <p:cNvPr id="8" name="Text 3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110F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306395" y="382997"/>
            <a:ext cx="7930579" cy="9891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ученики составляют ответ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модель для короткого устного ответа на уроке немецкого языка.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3024" y="802918"/>
            <a:ext cx="3680524" cy="35376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слов помогают описывать животных, сравнивать их и составлять простые предложения по теме.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«Große Tiere, kleine Tiere»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5574890" y="1330962"/>
            <a:ext cx="2818463" cy="248157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900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набор лексики делает урок удобным для запоминания и устных ответов.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06395" y="4726813"/>
            <a:ext cx="2159526" cy="1916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61140" y="1356105"/>
            <a:ext cx="5821721" cy="243129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запоминается после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130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FBFB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дети легко называют животных по-немецки, различают groß и klein и строят короткие фразы. Самое приятное — каждое животное можно описать просто и точно.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2026-05-25T01:50:59Z</dcterms:created>
  <dcterms:modified xsi:type="dcterms:W3CDTF">2026-05-25T01:50:59Z</dcterms:modified>
</cp:coreProperties>
</file>