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Фет: поэт природы, чувства и красоты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(1820–1892) превращает мгновения природы и любви в музыку слов.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русская поэзия XIX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спорили: писать о важных общественных делах или показывать красоту слова и чувство. Фет выбрал второе — стремился передать тонкое настроение и внутреннюю жизнь человека через картины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учеба и первые трудности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родился в 1820 году в Орловской губернии. С юных лет его волновала семейная история: вопрос о фамилии и происхождении долго оставался болезненным и ранимым.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Германии, а затем в Московском университете. Эти годы стали школой внимания: жизнь требовала наблюдательности, а мысль — ясности.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трудности научили Фета ценить внутреннюю независимость. Он постепенно выработал привычку смотреть на мир внимательно и бережно относиться к собственным чувствам.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А. А. Фета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вехи: от рождения и первых публикаций до возвращения фамилии и финала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Фета показывает, что его известность складывалась не сразу: годы труда и личные испытания шли рядом с развитием поэтического мастерства.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Фета (учебные справочники по литературе XIX века).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усадебная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уместны портрет Фета в зрелые годы и детали усадьбы: книги, письменный стол, сад и вечерний свет. Такой визуальный ряд помогает почувствовать его спокойный, сосредоточенный характер.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понимания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ценились чтение, музыка и прогулки на природе. У Фета это превращается в поэтическое внимание: он умеет слушать мир, замечать оттенки света и превращать тишину в настроение.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Фета и атмосфера его времени
</a:t>
            </a:r>
            <a:endParaRPr lang="en-US" sz="25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Фета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темы часто переплетаются: природа помогает назвать чувство, а вечер и ночь усиливают ощущение короткого, но важного мгновения.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природы и любви объясняет «внутреннюю подсветку» стихов: мир становится красивым не только снаружи, но и внутри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круговая диаграмма по тематике лирики Фета; доли — условные для наглядности.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Фета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пишет точными образами и бережно выбирает слова. Его строки звучат мягко за счет ритма, а повтор слов и звуков помогает «закрепить» настроение.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долгого сюжета он часто показывает короткое впечатление: закат, шорох листьев, весенний воздух или ночную тишину. Смысл рождается из наблюдения и внутреннего отклика.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 Фета к свету и цвету: они передают чувства так же ясно, как и мысли. Поэтому читатель как будто «видит» настроение, а не только понимает его.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фетовское стихотворение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характерная для многих стихов о вечере, весне, ночи и первых чувствах.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Фета звучат как музыка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Фета много музыкальных признаков: плавный ритм, созвучия, повторы и паузы. Благодаря этому текст легко читается «нараспев», как будто это мелодия.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стихотворения Фета становились основой романсов. Это происходит потому, что в его строках ярко переданы нежность, восторг, тихая грусть и ощущение момента.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удержать не событие, а чувство. Читатель будто замирает вместе с автором и слышит тонкую смену настроения — от света к тихой печали.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Фета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природа не просто «фон». Вечерний сад, луна, поле, лес или звезды над тихим пейзажем становятся частью переживания: шорох травы и блеск росы собирают гармонию.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детали так, что они звучат внутри человека. Дыхание ветра, свет и тишина складываются в единое впечатление, которое хочется сохранить — даже если оно длится мгновение.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Фета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самые узнаваемые названия с тем, какие переживания и картины чаще всего в них звучат. Это помогает быстрее ориентироваться в темах Фета: ночь, весна, тишина, музыка и воспоминание.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чаще всего строятся вокруг мгновения: одно впечатление рождает чувство, а природа становится точным «зеркалом» переживания.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 общеизвестным названиям стихотворений А. А. Фета (XIX век).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лирике Фета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переходы часто быстрые: короткая сцена успевает дать сразу несколько оттенков — от ожидания до мягкой грусти.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звучит грусть, тон остаётся светлым. В итоге настроение возвращается к тишине и внутреннему покою.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 мотивам лирики Фета; порядок этапов — обобщение (без измеряемых данных), дата обращения: 13.05.2026.
</a:t>
            </a:r>
            <a:endParaRPr lang="en-US" sz="645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спор о назначении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шла дискуссия: должна ли поэзия отвечать на общественные вопросы или главным остаётся красота искусства. Фет выступал за самоценность лирики — как способ сохранить чувство.
</a:t>
            </a:r>
            <a:endParaRPr lang="en-US" sz="116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стихотворение важно не как «урок», а как точный след переживания: он удерживает красоту природы, тонкие мысли и мгновенные эмоции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значимы не только большие события. Обычный вечер, весенний воздух или тишина сада становятся художественными открытиями, потому что в них раскрывается внутренний мир.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спор переводится на другой уровень: поэзия может быть общественно полезной без прямых лозунгов — она учит чувствовать мир внимательнее и глубже.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как человек усадебной культуры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и усадьбе он чаще видел смену сезонов «вживую». Поэтому в его стихах естественно возникают поля, сады, вечерний свет и тихие переходы погоды.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переводы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чтением и переводами поддерживали его интерес к художественному слову. В результате лирика Фета особенно внимательна к оттенкам смысла и звучанию строк.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повседневность заставляла замечать ритм труда и быта. Эти наблюдения помогают понять, почему у Фета так много «земной» тишины без лишнего пафоса.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остановиться на мгновении: присмотреться к движению воздуха, к свету, к паузе перед звуком. Так формируется спокойная манера поэта — без резких сюжетов.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Романсы на слова Фета получаются особенно удачными, потому что в стихах есть ясный ритм и напевность. Чувство в них развивается как музыка: от тихого начала к внутреннему подъёму. Поэтому слушатель быстро узнаёт настроение текста.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стихи хочется петь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ночи голос как будто звучит «вблизи» — нежно и осторожно. Фет берёт не громкие признания, а полутона: ожидание, шёпот, паузу. Это помогает композиторам сохранить в мелодии то самое ощущение тишины и близости.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любовь и мягкая интонация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Фета появляется весна, в романсе обычно возникает ощущение свежего движения и радости. Слова будто ускоряются, а потом вновь замедляются — как шаги по аллее. Такая динамика делает текст удобным для музыкального раскрытия.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мелодический свет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русский романс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стихов Фета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выбирает такие интонации, где эмоция не «кричит», а звучит спокойно: радость становится светом, грусть — мягким оттенком.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перекос к светлым состояниям. Даже при грустных мотивах чувство сохраняет ясность и внутреннее равновесие.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 мотивам стихов Фета; значения — условные акценты тем, без статистического подсчёта; дата обращения: 13.05.2026.
</a:t>
            </a:r>
            <a:endParaRPr lang="en-US" sz="591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Фет важен для школьников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учат замечать красоту обычных вещей: вечернего неба, весеннего ветра, тишины в саду. Это помогает смотреть внимательнее на то, что рядом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понятны потому, что в них знакомые картины природы и простые переживания. При этом чувство передано точно, без лишних сложностей, как будто «поймано» мгновенье.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Фета остаётся выразительным: он рисует словами свет, звук и движение. Такая поэзия тренирует вкус и помогает развивать собственное, более точное чувство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 Фета на уроке литературы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время жизни → тема стихотворения → ключевые образы природы и чувства → звуки, повторы и ритм → настроение текста → вывод о красоте мгновения. Такая последовательность связывает содержание и форму.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Фета в истории русской литературы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вошёл в историю как один из главных мастеров русской лирики XIX века. Он доказал, что короткое стихотворение способно передать сильное чувство.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усилил внимание к настроению и к точным деталям природы. Благодаря этому поэзия стала более «музыкальной» и чувствительной к оттенкам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помог сделать стих точнее: не через громкий сюжет, а через образ, свет, паузу и мелодию. Так читатель учится чувствовать текст как живую картину.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современниками он обновлял русскую поэзию, соединяя красоту формы и глубину переживания. Поэтому Фета читают и обсуждают до сих пор.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поэт мгновения, чувства и красоты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оставил стихи о природе, любви, тишине и кратких моментах счастья. Его поэзия ценна музыкальностью, точными образами и умением передать настроение несколькими строками.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2026-05-13T03:30:53Z</dcterms:created>
  <dcterms:modified xsi:type="dcterms:W3CDTF">2026-05-13T03:30:53Z</dcterms:modified>
</cp:coreProperties>
</file>