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— живое существо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животных рядом с нами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животные?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это большая и очень разная семья живой природы. Они бывают домашними и дикими, маленькими и большими, быстрыми и медлительными. Но у всех есть свои привычки, особый образ жизни и важные признаки живого.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живого у животных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и пьют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 и расти, животным нужна пища и вода. Еда помогает им двигаться, набирать силы и оставаться здоровыми, а вода поддерживает работу всего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обязательно дышат: одни вдыхают воздух, а другие получают кислород из воды. Без дыхания жизнь невозможна, поэтому это один из главных признаков живого существа.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детёныши постепенно становятся взрослыми животными. Сначала они совсем крошечные, но со временем увеличиваются в размере и учатся жить самостоятельно.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703331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сидят на месте, как камень или игрушка. Они бегают, прыгают, летают, плавают или ползают, потому что им нужно искать пищу и безопасность.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замечать свет, звук, запах, прикосновение и боль. Эти чувства помогают им находить еду, избегать опасности и узнавать то, что происходит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двигаются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бег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лошадь передвигаются быстро, потому что их ноги хорошо приспособлены для бега. Такое движение помогает им убегать от опасности и искать новые места.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могут летать. Крылья помогают им подниматься в воздух, перелетать на большие расстояния и находить пищу там, где другим животным не добраться.
</a:t>
            </a:r>
            <a:endParaRPr lang="en-US" sz="1052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киты и дельфины двигаются в воде с помощью плавников и хвоста. Такое строение тела помогает им легко плыть и не уставать.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 скачки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лягушка и заяц умеют хорошо прыгать. Прыжки помогают преодолевать расстояния, быстро менять место и иногда даже спасаться от хищников.
</a:t>
            </a:r>
            <a:endParaRPr lang="en-US" sz="1186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и некоторые другие животные ползают, потому что их тело длинное и гибкое. Это удобно там, где мало места или где нужно тихо передвигаться.
</a:t>
            </a:r>
            <a:endParaRPr lang="en-US" sz="11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питаются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едят растения: траву, листья, кору, семена или плоды. Их пища помогает им расти и набирать силы для жизни и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питаются другими животными. Они умеют ловить добычу, потому что для них такая пища — главный источник энергии и необходимых веществ.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растения, и животную пищу. Такое разнообразие помогает им находить еду в разных местах и в разное время года.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силы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еды животное не сможет двигаться, расти и сохранять тепло. Пища помогает ему быть активным, сильным и готовым к новым делам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дикие животные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33960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 и часто зависят от их заботы. Кошка, собака, корова, лошадь и курица получают корм, тепло и защиту.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33960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находят себе пищу, воду и укрытие. Они живут в лесу, поле, горах, степи или воде и умеют выживать без помощи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58812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ухаживает за домашними животными: кормит, поит, лечит и убирает за ними. Это нужно, чтобы они были здоровыми и чувствовали себя хорошо.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588125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важные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домашние, и дикие животные нужны природе. У каждого вида свои привычки, умения и образ жизни, поэтому все они по-своему интересны.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69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лисы, зайцы и многие другие звери. Там можно найти пищу, спрятаться от врагов и построить гнездо или нору.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дельфины и другие водные жители чувствуют себя дома в реках, озёрах и морях. Вода помогает им двигаться и добывать пищу.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 некоторые другие животные живут под землёй. Там они роют ходы, находят пищу и прячутся от опасности и непогоды.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укрытия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живут в гнёздах, а некоторые звери устраивают норы, логова или другие укрытия. Такое жильё защищает их и их малышей.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растут и меняются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малыша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животное рождается или появляется из яйца совсем маленьким. Оно ещё не умеет делать многое само и нуждается в заботе взрослых.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детёныш растёт, становится сильнее и учится находить пищу, двигаться и защищаться. У многих животных он похож на взрослого, только меньше.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рост проходит через удивительные превращения. Их тело меняется не сразу, а по особым этапам, как в маленьком чуде природы.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животное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животное становится взрослым. Теперь оно может самостоятельно жить, заботиться о себе, а у некоторых видов — и о потомстве.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Убежать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спасаются бегством или уплывают от опасности. Быстрые ноги, сильный хвост или ловкое тело помогают им уйти от врага.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Когти и рога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животных есть сильные когти, рога или клювы. Они помогают защищаться и показывают другим, что лучше держаться подальше.
</a:t>
            </a:r>
            <a:endParaRPr lang="en-US" sz="1188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затаиваются в траве, норе или под листьями. Если их трудно заметить, у них больше шансов остаться в безопасности.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быть похожи на окружающую среду по цвету и форме. Такая хитрая маскировка делает их почти незаметными для врагов.
</a:t>
            </a:r>
            <a:endParaRPr lang="en-US" sz="1188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Панцирь и колючки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Черепаха прячется в панцирь, а ёж сворачивается в колючий шар. Такие защитные «броня и иголки» помогают отпугнуть опасных врагов.
</a:t>
            </a:r>
            <a:endParaRPr lang="en-US" sz="11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чувствуют мир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и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слышат звуки и видят то, что происходит вокруг. Это помогает им замечать опасность, искать еду и не теряться в своём доме.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Прикосновения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ощущают прикосновения, тепло, холод и боль. Такие чувства помогают им понимать, что безопасно, а что может причинить вред.
</a:t>
            </a:r>
            <a:endParaRPr lang="en-US" sz="1188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мяукает, собака лает, птицы поют, а многие животные подают особые сигналы. Так они как будто разговаривают друг с другом.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хорошо чувствуют запахи. По ним они находят пищу, узнают дорогу и иногда даже отыскивают своих детёнышей.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чувствам животные быстро замечают, если рядом что-то не так. Это помогает им вовремя спрятаться, убежать или позвать на помощь.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важны для природы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переносят пыльцу с цветка на цветок. Благодаря этому появляются плоды и семена, а растения могут продолжать свой жизненный круг.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некоторые звери разносят семена по лесам, лугам и берегам рек. Так на новых местах вырастают молодые растения, и природа становится богаче.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 дают отдельным видам слишком сильно размножаться. Это помогает сохранять природное равновесие и делает жизнь в лесу, поле или море более устойчивой.
</a:t>
            </a:r>
            <a:endParaRPr lang="en-US" sz="1057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293687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в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 цепочках питания: одни служат пищей другим, а некоторые сами добывают корм. Так в природе всё связано и работает как единая система.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293687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мир разнообразным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животные живут в воде, на суше, в небе и под землёй. Их привычки, роли и способы жизни делают природу живой, интересной и удивительно разнообразной.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животным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 дворе появляется маленькая столовая для птиц. В кормушке лежат семечки, зёрна и несолёное сало. Когда на улице холодно и мало еды, такая помощь спасает воробьёв, синиц и других пернатых соседей.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кормушка зимой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животным нужны еда, вода, чистая подстилка и внимание. Хозяин следит за здоровьем питомца, вовремя идёт к ветеринару и убирает за ним. Тогда кошка или собака чувствуют себя спокойно и уверенно.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домашних питомцах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животные живут в природной тишине и под охраной людей. Им не мешают машины и шум, а специалисты следят за безопасностью и помогают, если кто-то заболел или попал в беду.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 заповеднике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нельзя обращаться с животными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70333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грубо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нельзя тянуть за хвост, лапы или уши. Такие действия причиняют боль и могут поранить зверя. Даже самый весёлый «поиграть» здесь совсем не подходит.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 на животное, махать руками или внезапно подбегать к нему. Испуганное животное может убежать, спрятаться или даже защититься, а это опасно и для него, и для человека.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75880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разорять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гнёзда, разорять норы и трогать чужих детёнышей. Для животных это настоящий дом, а для малышей — ещё и надёжное укрытие от холода и опасности.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655025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жить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шум, мусор и беспокойство делают жизнь животных трудной. Лучше наблюдать за ними тихо и издалека, чтобы они могли спокойно искать еду, отдыхать и растить потомство.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животному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условия, без которых животное не может жить спокойно и оставаться здоровым.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050" y="1320767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примеры из мира животных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помнит дорогу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может долго помнить путь к воде и знакомым местам. Такая память помогает ему находить нужные тропы в сухое время и не теряться в огромной местности.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держатся вместе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живут группами и часто помогают друг другу. Они вместе играют, защищаются и находят пищу, будто у них есть собственная дружная команда.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и птенец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бережно заботится о своём птенце. Он согревает малыша, охраняет его и помогает пережить холод, чтобы тот подрос сильным и смелым.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Муравьи-труженики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работают вместе очень дружно. Они строят муравейник, переносят добычу и помогают друг другу, словно маленькая, но очень организованная команда.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животных свои привычки и способы жизни. Одни тихие, другие быстрые, третьи любят жить стаями. Именно поэтому мир природы кажется таким удивительным.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животных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детёныши выглядят как уменьшенная копия своих родителей. Они ещё маленькие и слабые, поэтому особенно нуждаются в тепле, пище и защите взрослых животных.
</a:t>
            </a:r>
            <a:endParaRPr lang="en-US" sz="1137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охраняют детёнышей, кормят их и учат находить пищу. Так малыши постепенно становятся сильнее, увереннее и учатся жить самостоятельно в природе.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растут быстро, а у некоторых животных ещё и сильно меняются. Сначала они маленькие, потом взрослеют и начинают жить почти как взрослые особи.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животных малыши называются по-разному: у кошки котята, у собаки щенки, у курицы цыплята, у коровы телята. Каждое название звучит по-своему ласково.
</a:t>
            </a:r>
            <a:endParaRPr lang="en-US" sz="11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 каждый день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 живут кошки, собаки, голуби, воробьи и даже маленькие насекомые. Их можно заметить не только дома, но и во дворе, если посмотреть внимательнее.
</a:t>
            </a:r>
            <a:endParaRPr lang="en-US" sz="111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труднее найти корм, поэтому человеку стоит им помочь. Немного зёрен в кормушке — и синица уже смотрит на нас куда бодрее.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часто бегают белки, прыгают птицы и летают бабочки. На улице тоже кипит жизнь, просто многие животные умеют прятаться от спешки и шума.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оживление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животных видно особенно много: цветут растения, много еды, и природа словно просыпается после сна. Тогда можно наблюдать за насекомыми, птицами и зверьками.
</a:t>
            </a:r>
            <a:endParaRPr lang="en-US" sz="10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живых существ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рождаются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появляются на свет. У растений, животных и человека есть начало жизни, после которого они постепенно растут и меняются.
</a:t>
            </a:r>
            <a:endParaRPr lang="en-US" sz="1057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не остаётся одинаковым. Оно становится больше, сильнее и взрослее, а иногда проходит через удивительные изменения, как у некоторых животных и растений.
</a:t>
            </a:r>
            <a:endParaRPr lang="en-US" sz="1057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68835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дышат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нужен воздух или кислород, который получают из воды и воздуха. Без дыхания живому существу не хватает сил, чтобы жить и двигаться.
</a:t>
            </a:r>
            <a:endParaRPr lang="en-US" sz="1057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293687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нуждаются в пище и воде. Это помогает им расти, двигаться, согреваться и выполнять все важные жизненные задачи.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293687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чувствуют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реагирует на свет, звук, прикосновение и опасность. Поэтому растения, животные и человек могут по-разному отвечать на всё, что происходит вокруг.
</a:t>
            </a:r>
            <a:endParaRPr lang="en-US" sz="10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идут по парку тихо, птицы не пугаются и продолжают искать корм. Не надо бросать палки в гнёзда или шуметь у кустов: животным нужен покой, а не приключения с громким сюжетом.
</a:t>
            </a:r>
            <a:endParaRPr lang="en-US" sz="630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прогулка в парке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ветке висит кормушка, а рядом уже сидит синица. Несколько зёрен и немного терпения помогают птицам пережить холодную зиму, когда под снегом трудно найти еду.
</a:t>
            </a:r>
            <a:endParaRPr lang="en-US" sz="677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помощь пернатым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есть миска с водой, у собаки — чистое место для отдыха, а у всех домашних животных — заботливый хозяин. Ласка, чистота и аккуратное обращение делают их жизнь спокойной и безопасной.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питомца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наши соседи по живой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живут рядом с нами и делают природу интересной, красивой и мудрой. Если относиться к ним бережно, они будут чувствовать себя в безопасности и радовать нас каждый день.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2026-05-25T17:46:11Z</dcterms:created>
  <dcterms:modified xsi:type="dcterms:W3CDTF">2026-05-25T17:46:11Z</dcterms:modified>
</cp:coreProperties>
</file>