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народов мира: у песен нет непереходимых границ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путешествуют быстрее людей и легко находят друзей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музыка и почему она похожа у разных народов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рождались в жизни людей: на праздниках, в труде, в играх и обрядах. Их долго пели на слух, поэтому мелодии запоминались, а через дороги, торговлю и переселения попадали в другие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4775" y="3315000"/>
            <a:ext cx="11310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разных стран похожей
</a:t>
            </a:r>
            <a:endParaRPr lang="en-US" sz="2953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песне идти уверенно, будто шагать в ногу. Его легко почувствовать даже тогда, когда слова звучат незнакомо и совсем не похожи на родной язык.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народных песен часто понятное настроение: радость, забота, удивление или грусть. Поэтому музыка разных народов бывает близкой сердцу, как знакомая улыбка.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меняют характер мелодии. Они делают песню звонкой, мягкой, торжественной или грустной, и это слышно почти в любой стране.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мелодию понятной и дружелюбной. Если строка или припев возвращаются снова, песню проще запомнить, подпевать и весело исполнять вместе с другими.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создаёт ощущение пляски и веселья, а медленный — спокойствия или задумчивости. По нему можно догадаться о настроении песни, даже не зная ни одного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мелодия путешествует по миру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песня звучит в одном месте — в деревне, на празднике или дома. Потом её подхватывают другие люди и поют уже по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меняются слова, инструменты и даже скорость исполнения. Так один и тот же напев получает новые черты и словно селится в нескольких странах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народных песен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есть короткий припев, который хочется повторять. Он помогает детям и взрослым быстро запомнить мелодию и начать петь вместе.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часто строятся на простых фразах и удобном ритме. Такие мелодии легко танцевать, хлопать им в ладоши и напевать без усталости.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песни для хоровода, сна, труда и праздника. Но у них одна важная задача: объединять людей и делать встречу тёплой, как большой музыкальный 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народных инструментов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держит песню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помогает всем держать общий ритм, словно маленький музыкальный дирижёр. Он делает песню собранной и уверенной, даже когда вокруг много шума и движения.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которая украшает её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духовые инструменты ведут мелодию и добавляют ей блеск. Балалайка, домбра, гусли, флейта и другие инструменты звучат по-разному, но каждый помогает песне ожить.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переходит из одной страны в другую
</a:t>
            </a:r>
            <a:endParaRPr lang="en-US" sz="260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народная мелодия может меняться и возвращаться в новом виде.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музыкальные традиции встречаются
</a:t>
            </a:r>
            <a:endParaRPr lang="en-US" sz="241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берут из разных культур то, что им особенно нравится: ритм, мелодию, манеру пения или звучание инструмента. Так рождается новая песня, но старые корни в ней всё равно слышны.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одной композиции можно услышать восточный ритм, европейскую мелодию и африканские барабаны. Они не спорят, а помогают друг другу звучать ярче и интереснее.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смешение показывает, что традиции не исчезают. Они учатся соседствовать, как хорошие соседи: каждый остаётся собой, но всем вместе веселее.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песни часто становятся мостиком между людьми. Слушатель замечает знакомое и одновременно открывает для себя что-то совсем новое.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одной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фестивале за один день можно услышать песни многих стран. Одна мелодия зовёт танцевать, другая убаюкивает, а третья звучит так бодро, что хочется улыбаться даже самым серьёзным зрителям. И всё это — на одном празднике.
</a:t>
            </a:r>
            <a:endParaRPr lang="en-US" sz="1446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которые рассказывают о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наряды, вышивка и украшения сразу привлекают внимание. По костюмам видно, что у каждого народа есть свои любимые цвета и узоры. Рядом с музыкой они делают праздник особенно живым и запоминающимся.
</a:t>
            </a:r>
            <a:endParaRPr lang="en-US" sz="134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дружат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можно увидеть барабаны, флейты, струнные инструменты и другие необычные вещи. Каждый инструмент добавляет свой голос, а вместе они создают весёлый хор звуков. Слушать его — почти как отправиться в музыкальное путешествие.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фестивале народной музыки
</a:t>
            </a:r>
            <a:endParaRPr lang="en-US" sz="2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1150" y="353780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почувствовать размер и устойчивый ритм. Когда ребёнок идёт в такт музыке, мелодия становится понятнее, а ноги сами хотят притопывать.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повороты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повороты делают танец похожим на игру. Они показывают, как музыка может двигаться по кругу, повторяться и снова радовать слушателей.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поддерживают ритм и собирают внимание всей группы. С ними песня звучит дружнее, а дети быстрее понимают, где начинается новый кусочек мелодии.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прыжки добавляют танцу бодрость и веселье. Они помогают услышать быстрый темп и делают музыку не только слышимой, но и очень подвижной.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танец помогает услышать музыку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рассказывают народные песни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часто похожи на маленькие истории: в них есть смелые герои, добрые друзья, звери, леса, реки и дома, где всегда ждут близкие.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звучат труд, игры, праздники и семейные заботы. Такие сюжеты легко понять, потому что они напоминают обычную жизнь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песня из другой страны кажется знакомой, это не чудо. У разных народов бывают похожие сказочные образы, чувства и добрые уроки.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мелодия обычно движется быстрее, звучит выше и словно подпрыгивает. От нее хочется улыбаться, хлопать в ладоши и даже тихонько притопывать.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или грустная песня чаще звучит мягче, медленнее и тише. Даже без слов можно услышать, что она рассказывает о нежности, раздумье или печали.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чувства в разных мелодиях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новая общая песня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путешествуют вместе с людьми, их исполнением и новыми традициями.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в школе и дома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знакомятся с песней и стараются уловить ритм, настроение и повторяющиеся слова. Это учит внимательно слушать и замечать, как устроена мелодия.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повторяют хором, легче запомнить слова и порядок частей. А еще становится веселее, потому что у каждого есть свой голос в общем звучании.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узнаем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помогает узнать страны, инструменты и традиции. Так обычное пение превращается в маленькое путешествие по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ритмы у далеких народов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конце света может звучать быстрая плясовая песня, а на другом — очень похожая по ритму. Люди радуются праздникам одинаково охотно, даже если говорят на разных языках.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и трудовые напевы тоже нередко напоминают друг друга. Ведь сон, работа, игра и отдых есть в жизни почти каждой семьи, где бы она ни жила.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музыкантов разных стран
</a:t>
            </a:r>
            <a:endParaRPr lang="en-US" sz="29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внимательно слушают чужие мелодии, чтобы понять их характер. Так они замечают ритм, настроение и красивые детали, которые хочется сохранить.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Создавая новые песни, исполнители бережно относятся к чужой культуре. Они не спорят с ней, а стараются услышать ее голос и показать его с добротой.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народных мелодий рождаются свежие обработки и совместные песни. В них могут встретиться разные инструменты, но каждый звучит на своем месте.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для всех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знакомую мелодию из другой страны, она кажется ближе. Так музыка помогает людям подружиться, даже если они живут далеко друг от друга.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музыкой делает мир ближе
</a:t>
            </a:r>
            <a:endParaRPr lang="en-US" sz="294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путешествует, она помогает людям узнавать друг друга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в разных странах звучат мягко и ласково, потому что в них мать или бабушка убаюкивает ребенка. Слова меняются, а нежность остается одинаковой.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круговые танцы объединяют людей в одно движение. Их легко узнать по повторяющемуся ритму, дружным шагам и веселому чувству общего праздника.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припевы помогают петь вместе даже тем, кто слышит песню впервые. Короткие повторения быстро запоминаются и будто зовут присоединиться.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флейты встречаются у многих народов. Инструменты могут выглядеть по-разному, но один держит ритм, а другой добавляет яркий голос мелодии.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примеры дружбы народов
</a:t>
            </a:r>
            <a:endParaRPr lang="en-US" sz="2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течет через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свои мелодии, слова и любимые инструменты. Но песня может отправиться в путь, как путешественник, и найти новых друзей далеко от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становятся общими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поют и слушают друг друга, музыка становится общим сокровищем. Она напоминает: у разных народов много своего, но и общего тоже очень много.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народы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хранят память о каждом народе, но легко находят дорогу к другим людям. Они помогают слышать сходство, чувствовать дружбу и уважать мир, который звучит так разнообразно.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2026-05-24T22:47:51Z</dcterms:created>
  <dcterms:modified xsi:type="dcterms:W3CDTF">2026-05-24T22:47:51Z</dcterms:modified>
</cp:coreProperties>
</file>