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«Преступление и наказание» Ф. М. Достоевского: главный круг вопросов романа
</a:t>
            </a:r>
            <a:endParaRPr lang="en-US" sz="239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выборе, совести и цене идеи.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появился в 1866 году, на фоне реформ Александра II, социальной неустроенности и споров о новых нравственных идеях. Достоевский соединяет актуальные вопросы эпохи с глубоким психологическим анализом личности.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литературный контекст романа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романе как пространство тесноты и духовного давления
</a:t>
            </a:r>
            <a:endParaRPr lang="en-US" sz="2151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показан как город-лабиринт, где душно, тесно и унизительно; его улицы и дворы словно лишают человека внутренней опоры и свободы.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Каморка Раскольникова напоминает шкаф или гроб: это не просто жильё, а символ замкнутости, бедности и психологического удушья героя.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лестницы, дворы-колодцы и пыльные кварталы создают ощущение морального тупика, в котором человеческое достоинство постоянно испытывается на прочность.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Родион Раскольников: бедный студент, одержимый идеей
</a:t>
            </a:r>
            <a:endParaRPr lang="en-US" sz="2564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 и крайняя нужда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Раскольников живёт в бедности, но отличается острым умом, самолюбивой независимостью и болезненной чувствительностью. Он постоянно ощущает унижение и внутреннее напряжение.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и гордость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жаль униженных людей, однако он презирает собственную слабость. Отсюда рождается его конфликт: помочь миру и одновременно доказать себе исключительность.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Раскольникова: разделение людей на «обыкновенных» и «необыкновенных»
</a:t>
            </a:r>
            <a:endParaRPr lang="en-US" sz="1876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делит людей на тех, кто обязан подчиняться закону, и тех, кому будто бы позволено переступать через запреты ради великой цели.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логике нравственный закон отступает перед исторической задачей, а насилие начинает казаться допустимым инструментом «высшего» человека.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показывает, что такая идея опасна прежде всего для самого человека: она разрушает связь между мыслью, совестью и живой личностью.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лишает героя ответственности, но не освобождает его: преступление становится испытанием, которое обнаруживает ложность его убеждения.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Раскольникова: от замысла к признанию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М. Достоевский, «Преступление и наказание», 1866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как внешнее действие почти сразу превращается во внутренний кризис.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нравственного падения совпадает не с преступлением, а с его психологическими последствиями.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475" y="1232233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156" y="1225603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старухи и гибель Лизаветы: нравственный провал теории
</a:t>
            </a:r>
            <a:endParaRPr lang="en-US" sz="2201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Преступление задумано как доказательство особого права героя, но на деле обнажает несостоятельность его теории и внутреннюю неготовность к реальному насилию.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Ложная проверка идеи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Лизаветы делает эпизод трагичнее: насилие выходит за пределы расчёта и затрагивает невиновного человека, которого герой не планировал убивать.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жертва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показывает, что нельзя сохранить «чистоту» цели, если путь к ней строится на крови. Насилие неизбежно разрушает самого преступника.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нравственной границы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двойного убийства герой уже не может считать себя «исключительным»: совесть разрушает его уверенность быстрее, чем внешнее расследование.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самооправдания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Соня Мармеладова: сострадание, вера и духовная сила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Соня живёт в унижении и жертве, но не теряет нравственной чистоты. Её мягкость и готовность разделить чужую боль делают её моральной опорой романа.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истории о Лазаре и её отношение к Раскольникову показывают, что Достоевский связывает спасение не с силой, а с любовью, верой и милосердием.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Мармеладовых: социальная цена бедности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Мармеладова показывает, как бедность и пьянство разрушают человеческое достоинство, лишая человека опоры, самоуважения и возможности отвечать за семью.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 Ивановна живёт в постоянном отчаянии: её гордость сталкивается с унижением, а семейная жизнь превращается в цепь конфликтов и безысходности.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Соня вынуждена пожертвовать собой ради близких, и эта жертва подчёркивает, насколько жестокими могут быть социальные условия города.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 семье оказываются самыми беззащитными: роман показывает, что социальное неблагополучие ломает не только судьбы взрослых, но и будущее следующего поколения.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3598" y="1576525"/>
            <a:ext cx="3277805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романа и их роль в развитии идеи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персонажи помогают увидеть, как роман соединяет психологию, нравственный выбор и путь к возрождению.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раскрывает одну из сторон главной идеи: от разрушения личности до возможности духовного восстановления.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М. Достоевский, «Преступление и наказание»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Порфирия: от наблюдения к признанию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логике расследования в романе: косвенные наблюдения, психологические проверки, моральное давление и ожидание саморазоблачения.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показывает предельный итог жизни без нравственного закона.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М. Достоевский, «Преступление и наказание»
</a:t>
            </a:r>
            <a:endParaRPr lang="en-US" sz="4800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Свидригайлова наглядно демонстрирует, к чему приводит свобода без совести: внешняя независимость не спасает от внутренней пустоты и саморазрушения.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мотивы романа и их смысл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романа Ф. М. Достоевского «Преступление и наказание»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повторяются мотивы, связанные с давлением и внутренним распадом героя; реже — знаки возможного выхода из кризиса.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мотивы преступления и мучения; мотивы креста и дороги намечают путь к раскаянию и обновлению.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Сны Раскольникова как отражение скрытой правды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о забитой лошади показывает, что Раскольников по природе способен на сострадание. Его сознание уже протестует против насилия, хотя сам герой ещё пытается оправдать свой замысел.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кошмары после убийства усиливают чувство вины и страха разоблачения. Сновидения в романе заранее раскрывают нравственную ошибку героя, которую рассудок пока отказывается признать.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Наказание в романе: суд совести сильнее судебного приговора
</a:t>
            </a:r>
            <a:endParaRPr lang="en-US" sz="2333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преступления Раскольников живёт в страхе, лихорадке и отчуждении от людей. Его внутренняя жизнь становится источником постоянной муки, ещё до вмешательства закона.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и приговор лишь оформляют то, что уже произошло внутри героя: идея о «праве» на убийство рушится под тяжестью вины, стыда и отвращения к себе.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наказание — невозможность примириться с собственной совестью. Именно она лишает героя душевной опоры и делает преступление невыносимым даже без внешнего осуждения.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противопоставлений в романе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смысловым оппозициям романа Ф. М. Достоевского «Преступление и наказание»
</a:t>
            </a:r>
            <a:endParaRPr lang="en-US" sz="803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в романе работают как способ проверки идеи: каждый образ показывает, что выбор человека определяется не словом, а нравственной позицией.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резче противопоставление, тем яснее центральный вывод Достоевского: духовная правда связана с ответственностью и состраданием, а не с силой и превосходством.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960" y="1340425"/>
            <a:ext cx="65720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романа для обсуждения на уроке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М. Достоевский, «Преступление и наказание»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связать сюжетные события с вопросами о вине, сострадании и внутреннем выборе героя.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краткий набор эпизодов показывает движение романа от идеи и преступления к раскаянию и нравственному пробуждению.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875" y="149988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187" y="3292425"/>
            <a:ext cx="200925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2331" y="3292425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язык и композиция романа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героя переданы обрывочно и напряжённо. Это создаёт ощущение неустойчивого сознания, в котором самооправдание постоянно сменяется сомнением и страхом.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у Достоевского часто похожи на столкновение позиций. В них герои не просто обмениваются репликами, а испытывают друг друга нравственно и психологически.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как поединок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смены темпа, короткие сцены и повторяющиеся мысли усиливают тревогу. Читатель чувствует, как напряжение нарастает вместе с внутренним распадом героя.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Сжатый ритм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Детективная интрига соединяется с философским романом и нравственной исповедью. Благодаря этому сюжет остаётся увлекательным, но ведёт к серьёзным вопросам о человеке.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жанров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9244" y="994175"/>
            <a:ext cx="3619313" cy="372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8250" y="13682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Раскольников и Соня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Сибири герой ещё далёк от полного внутреннего мира, но впервые принимает любовь Сони без прежнего сопротивления. Это важный шаг от гордого одиночества к человеческой связи.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Эпилог: начало перемены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8250" y="31154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мгновенное спасение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Эпилог не обещает лёгкого чуда. Достоевский показывает долгий путь раскаяния, где обновление возможно только через боль, труд и готовность признать другого человека рядом с собой.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8622556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«Преступление и наказание» убеждает: идея, оторванная от сострадания и ответственности, разрушает личность. Роман учит видеть в человеке не средство, а высшую нравственную ценность.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романе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2026-05-23T17:16:00Z</dcterms:created>
  <dcterms:modified xsi:type="dcterms:W3CDTF">2026-05-23T17:16:00Z</dcterms:modified>
</cp:coreProperties>
</file>