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элементы: Обзор и ключевые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элементы формируют всё вокруг нас — от предметов до живых организмов.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химических элементов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древности люди использовали металл и золото. В 1869 году Менделеев создал периодическую таблицу, упорядочив элементы. Сегодня химические элементы — фундамент науки и повседневной жизни.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химический элемент?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элемент — это группа атомов с одинаковым числом протонов в ядре, определяющим его уникальность и место в таблице.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элементу соответствует атомный номер и символ: например, Н — водород, O — кислород, что помогает их однозначно идентифицировать.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не делятся на более простые вещества химическими методами, что отличает их от соединений и смесей.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Атомное строение химического элемента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его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атома состоит из протонов и нейтронов и задаёт основную массу атома. Число протонов определяет принадлежность к элементу и его свойства.
</a:t>
            </a:r>
            <a:endParaRPr lang="en-US" sz="1381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оболочка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ядра расположены электроны, влияющие на химическую активность элемента и его способность взаимодействовать с другими веществами.
</a:t>
            </a:r>
            <a:endParaRPr lang="en-US" sz="13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компонентов атома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протонами и электронами определяет электрический заряд атома и его поведение в реакциях, обеспечивая разнообразие химических соединений.
</a:t>
            </a:r>
            <a:endParaRPr lang="en-US" sz="11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75052"/>
            <a:ext cx="4022400" cy="2241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разное обозначение элементов и их краткие наименования.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символов отражает исторические и языковые особенности элементов.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теоретической и прикладной химии (IUPAC)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химических элементов и их символы
</a:t>
            </a:r>
            <a:endParaRPr lang="en-US" sz="23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таблицы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Менделеев упорядочил элементы по возрастанию атомного номера и их химическим свойствам, создав таблицу с рядами и колонками.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система: структура и значение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и периоды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в одной группе имеют сходные свойства, а периоды показывают увеличение числа электронных оболочек.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229" y="1239180"/>
            <a:ext cx="212117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3582" y="2811721"/>
            <a:ext cx="218019" cy="1744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5633" y="1239180"/>
            <a:ext cx="212117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химических элементов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большинство элементов, обычно твёрдые, блестящие и хорошо проводят электрический ток и тепло.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Неметаллы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газообразные и твёрдые вещества, не проводят электричество и обладают разнообразными химическими свойствами.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Полуметаллы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Объединяют характеристики металлов и неметаллов, например кремний используется в электронике.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химических элементов по периодам
</a:t>
            </a:r>
            <a:endParaRPr lang="en-US" sz="2579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элементов увеличивается в нижних периодах, что отражает рост сложности их 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элементов связан с добавлением новых электронных оболочек и внутренних структур.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таблица Менделеева, данные актуальны на 2024 год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Аллотропия: формы одного химического элемента
</a:t>
            </a:r>
            <a:endParaRPr lang="en-US" sz="2513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существует как графит, мягкий и чёрный, широко применяемый в карандашах и смазках.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 — другая форма углерода, твёрдый и прозрачный, ценится за прочность и используется в ювелирных изделиях.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Фуллерены — шарообразные молекулы углерода, перспективные материалы в нанотехнологиях.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проявляет аллотропию в белой, красной и чёрной формах, каждая из которых имеет уникальные химические характеристики.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элементы в живом организме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организма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состоит преимущественно из водорода, углерода, азота и кислорода — они участвуют в построении клеток и тканей.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элементы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необходим для костей, а железо — для переноса кислорода в крови. Их баланс важен для здоровья и жизнедеятельности.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 и их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и цинк важны в небольших количествах для функций щитовидной железы и иммунной системы соответственно.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искусственные элементы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обнаружено 94 химических элемента, включая железо, кислород и золото, которые встречаются в земле, воде и атмосфере естественным образом.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создали в лабораториях элементы, которых нет в природе, например, плутоний и америций, синтезируя их с помощью ядерных реакций и ускорителей частиц.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элементы, как правило, радиоактивны и быстро распадаются, поэтому их изучение важно для понимания процессов атомного строения и безопасности.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самые распространённые во Вселенной?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Астрофизики отмечают, что газовые облака и звёзды содержат водород и гелий как главные составляющие вещества космоса.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массы Вселенной приходится на водород и гелий, что свидетельствует об их ключевой роли в формировании звёзд и планет.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исследования NASA, 2023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химических элементов в современной технике
</a:t>
            </a:r>
            <a:endParaRPr lang="en-US" sz="2174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Кремний — основа цифровой электроники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Кремний используют для изготовления микросхем и процессоров, от которых зависит работа компьютеров и смартфонов. Его полупроводниковые свойства незаменимы в электронике.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Литий — ключ к современным аккумуляторам
</a:t>
            </a:r>
            <a:pPr algn="ctr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Литий применяется в аккумуляторах смартфонов и электромобилей благодаря высокой энергоёмкости. Это способствует развитию портативной и экологичной техники.
</a:t>
            </a:r>
            <a:endParaRPr lang="en-US" sz="1207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 в строительстве и транспорте
</a:t>
            </a:r>
            <a:pPr algn="ctr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и прочный алюминий широко используют в производстве самолетов, автомобилей и упаковки, что помогает экономить энергию и снижать вес конструкций.
</a:t>
            </a:r>
            <a:endParaRPr lang="en-US" sz="12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14860"/>
            <a:ext cx="4336500" cy="18940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свойства некоторых химических элементов
</a:t>
            </a:r>
            <a:endParaRPr lang="en-US" sz="248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температуры плавления и плотности различных металлов, показывающее разнообразие физический характеристик элементов.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плавления и плотность сильно различаются, что влияет на применение металлов в промышленности и технике.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IUPAC, 2023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911501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9088" y="1911501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7513" y="1911501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редких и драгоценных элементов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0960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элемент, ценящийся за свою красоту и устойчивость к коррозии, широко используется в ювелирных украшениях и электронике.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6095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высокой прочностью и химической стойкостью, важна для производства катализаторов и медицинского оборудования.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89375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Редкоземельные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в современной электронике, производстве магнитов и лазеров, играют ключевую роль в высокотехнологичных устройствах.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получения химических элементов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элементов — от руд до лабораторий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элементы, такие как ртуть и свинец, способны загрязнять воду и воздух, нанося вред здоровью человека и животных. Их выбросы требуют строгого контроля и утилизации.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химические элементы, например хлор, используются для обеззараживания воды, что помогает предотвратить распространение болезней и улучшить качество питьевой воды.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химических элементов на природу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химических элементов в быту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применяется в строительстве мебели и крепежных изделий, благодаря своей прочности и доступности, делая нашу жизнь удобнее.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 входит в состав поваренной соли, незаменимого пищевого продукта, который используется ежедневно в приготовлении пищи.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дыхания всех живых организмов, он присутствует в воздухе и поддерживает жизненные процессы.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 широко распространён в изготовлении кухонной посуды и упаковочных материалов, что обеспечивает лёгкость и долговечность.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изучения химических элементов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ускорители частиц позволяют учёным открывать новые и тяжёлые элементы, расширяя наше понимание строения вещества.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Разработки новых материалов и лекарств с использованием химических элементов открывают перспективы для здоровья и технологий будущего.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эффективные технологии хранения энергии и очистки окружающей среды на основе элементов, способствуя устойчивому развитию.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химических элементов для нашей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8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элементы лежат в основе всей материи, важны для здоровья, технологий и науки. Их изучение помогает создавать инновации и заботиться о природе, что необходимо каждому учащемуся.
</a:t>
            </a:r>
            <a:endParaRPr lang="en-US" sz="352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2026-05-08T09:06:21Z</dcterms:created>
  <dcterms:modified xsi:type="dcterms:W3CDTF">2026-05-08T09:06:21Z</dcterms:modified>
</cp:coreProperties>
</file>