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знаем о частях речи?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словам работать вместе и строить понятные предложения.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русском языке не равны между собой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предметы, другие — признаки, действия, число и порядок. По части речи мы понимаем, что слово означает, на какой вопрос отвечает и зачем оно нужно в предложении.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кто? что?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явления природы и чувства. Оно отвечает на вопросы кто? что? и часто становится главным словом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существительных трудно сказать, о ком или о чём идёт речь. Именно они помогают назвать маму, кота, снег, радость и многое другое вокруг нас.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в самых обычных фразах и в сказках. Они делают речь понятной, потому что сразу называют того, кто действует, или то, о чём говорят.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какой? какая? какое?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лавке лежит пушистый шарф, а рядом светит тёплый день. Прилагательные помогают сразу представить цвет, размер и настроение предмета, будто художник добавил яркие краски в обычную сцену.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шарф и тёплый день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кот смотрит в синее небо и будто улыбается всему двору. Такие слова, как весёлый и синее, уточняют существительные и делают рассказ живым, понятным и очень наглядным.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кот и синее небо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что делает? что сделал? что будет делать?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глагол рассказывает о том, что уже случилось: бежал, читал, смеялся. Так мы узнаём о прошлом событии.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происходит прямо сейчас: бежит, читает, смеётся. Сразу видно, какое действие выполняет предмет или человек.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умеет заглядывать вперёд: будет бежать, будет читать, будет смеяться. Он помогает строить речь о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3789"/>
            <a:ext cx="220800" cy="2279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слова, которые заменяют имена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естественно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живой речи местоимения встречаются очень часто. Без них разговор получился бы тяжёлым и слишком длинным, почти как если бы слово шло пешком.
</a:t>
            </a:r>
            <a:endParaRPr lang="en-US" sz="116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текст короче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длинных повторов можно сказать я, ты, он, она, мы, вы, они. Так мысль остаётся точной, а предложения не устают читателя.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предложения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местоимения переходят из одного предложения в другое, текст звучит связно. Сразу понятно, о ком идёт речь, даже если имя уже не повторяют.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повторяет имя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 человека или предмета, чтобы не повторять одно и то же слово снова и снова. Речь становится легче и приятнее для чтения.
</a:t>
            </a:r>
            <a:endParaRPr lang="en-US" sz="11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речи мы рассматриваем на уроке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помогает быстро назвать количество и порядок: один, первый, десятый. Оно встречается в задачах, датах, номерах и спортивных результатах.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«Что мы знаем о частях речи?»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как? где? когда?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уточняет, как происходит действие: быстро, тихо, аккуратно. Оно помогает увидеть не только сам поступок, но и его способ, будто добавляет к нему подсказку.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показывают место или направление: рядом, дома, туда, оттуда. С ними предложение становится точнее, и сразу понятно, где всё случилось.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наречия времени: вчера, сегодня, завтра. Они особенно полезны в рассказах, потому что помогают не перепутать, что уже было, а что ещё впереди.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часть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слово в предложении, потом задаём вопрос и определяем его работу.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слово, которое помогает словам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по себе не называет предмет и не отвечает на вопрос. Зато он показывает, где находится предмет, и помогает словам держаться вместе.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в, на, под, к, из, у, за, перед часто встречаются в речи. Они помогают понять направление: откуда что-то пришло, куда пошло и где оказалось.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предлогов предложение стало бы путаным, как дорожка без указателей. С ними всё ясно: книжка на столе, мяч под стулом, кот у окна.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работает рядом с другими словами. Он маленький, но очень полезный помощник, без которого смысл легко потерять, как носок после стирки.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 соединяет мысли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причину и цель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потому что и чтобы отвечают за объяснение. Они помогают понять, почему что-то произошло и для чего нужно действие, делая предложение точнее.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и противопоставляет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 и но помогают показать различие между предметами, признаками или действиями. Они словно говорят: здесь похоже, а здесь — совсем иначе.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новую мысль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показывает, что к уже сказанному прибавляется ещё одна мысль. Благодаря ему перечисления и рассказы становятся длиннее и удобнее для чтения.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словам держаться вместе, как скрепка в тетради. Он соединяет однородные члены и части предложения, чтобы речь звучала плавно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Частица: маленькое слово с важным смыслом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умеет называть предметы или действия, но умеет менять смысл высказывания. Она помогает отрицать, уточнять, сомневаться или выделять нужное слово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ли, же, бы, только, ведь добавляют оттенок значения. С их помощью речь становится живее, а предложение звучит так, будто хочет что-то подчеркнуть особенно важно.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часто стоят рядом с другими словами и работают незаметно, но точно. Без них мысль была бы менее выразительной, а иногда и совсем другой по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 служебные части 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Существительное, прилагательное, глагол, местоимение, числительное и наречие сами называют предметы, признаки, действия и количество. Поэтому они могут быть главными помощниками в предложении.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Предлог, союз и частица не называют предметы и действия. Зато они соединяют слова, уточняют смысл и помогают речи быть связной, как аккуратная дорожка из камешков.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работают вместе в 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называет предмет или действие, потом другие части речи уточняют его, а служебные слова связывают всё в одну понятную мысль.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Слова-двойники и как их не перепутать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выглядят одинаково, но работают по-разному. Слово печь может назвать предмет, а может обозначать действие. Здесь особенно важно читать всё предложение целиком.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задать к слову вопрос и посмотреть, что оно обозначает. Если слово называет предмет, это одна часть речи, а если действие, то уже другая.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 место слова в предложении. Рядом с другими словами оно раскрывает свой смысл, как фонарик в тёмной комнате показывает нужную дорожку.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— лучший помощник. Он подсказывает, какое значение подходит именно здесь, и не даёт школьнику перепутать одинаковые по виду, но разные по работе слова.
</a:t>
            </a:r>
            <a:endParaRPr lang="en-US" sz="11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части речи при письме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что обозначает слово, ему легче выбрать нужную форму. Это помогает писать аккуратно, без лишних ошибок и сомнений.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частей речи подсказывает, как проверить слово. Особенно это полезно, когда нужно выбрать окончание, правильно написать предлог или заметить лишнее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становится точнее и красивее. Текст читается легче, а мысли в нём расположены так, будто слова заранее договорились о порядке.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части речи без скуки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искать части речи в знакомой сказке, они сразу запоминаются лучше. Вот кот, он прыгает, пушистый и быстро убегает. Когда слова встречаются в живой истории, они перестают быть сухими и становятся почти героями.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сказке оживает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брать короткие слова и собирать из них маленькие предложения, как из кубиков. Сначала видно, кто действует, потом — как он это делает, а затем появляются союзы и частицы. Такая игра помогает запомнить работу каждого слова.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словесный конструктор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наречие путают чаще всего, потому что оба могут уточнять речь. Но прилагательное относится к предмету, а наречие — к действию.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иногда принимают за часть слова. Чтобы не ошибиться, нужно читать слово вместе с соседями и смотреть, связывает ли оно слова в предложении.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в, на, под кажутся совсем маленькими, поэтому их легко не заметить. Но именно они помогают понять, где находится предмет и куда он движется.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задавать вопрос и проверять значение слова, ошибок становится меньше. Контекст ведёт себя как внимательный помощник и быстро подсказывает правильный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главные признаки частей речи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человека, животное или явление. Без него трудно понять, о ком или о чём идёт речь в предложении.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признак, а глагол показывает действие или состояние. Вместе они делают высказывание более точным, ярким и живым.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имя, числительное показывает количество или порядок, а наречие уточняет действие. Эти слова помогают речи быть короче и понятнее.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Предлог, союз и частица сами не называют предметы, но связывают слова и добавляют смысловые оттенки. Благодаря им предложение звучит связно и аккуратно.
</a:t>
            </a:r>
            <a:endParaRPr lang="en-US" sz="11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знаем, что у каждого слова в русском языке есть своя работа. Одни называют, другие описывают, третьи связывают мысли. Если части речи дружат, речь становится ясной и красивой.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— это команда слов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2026-05-22T00:46:44Z</dcterms:created>
  <dcterms:modified xsi:type="dcterms:W3CDTF">2026-05-22T00:46:44Z</dcterms:modified>
</cp:coreProperties>
</file>