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условные цвета физической карты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 цвета карты без догадок и 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рельеф и водоёмы с помощью цветов и знаков. Чтобы понять значение оттенка, всегда сверяй его с легендой карты.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масштаб: два главных ключа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знаки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какой цвет соответствует каждой высоте, а также что обозначают линии, значки рек, озёр, вершин и границ. Без неё чтение карты будет неточным.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масштаб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подсказывает, насколько уменьшена местность на карте. Он помогает понимать расстояния и лучше сопоставлять цветовые зоны с реальными участками поверхности.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без контекста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оттенок на разных картах может означать разные высоты. Поэтому сначала находят легенду, а уже потом делают выводы о местности.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цветовых оттенков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общий оттенок участка с соседними зонами. Более светлый цвет обычно связан с меньшей высотой, а более тёмный — с большей.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оттенок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переходы между цветами обычно мягкие и длинные. Это помогает заметить постепенное повышение или понижение поверхности.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только по яркости краски. Важно учитывать легенду карты, потому что одинаковый цвет в разных атласах может обозначать разные высоты.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полагайся на память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цвет кажется неясным, смотрят на подписи высот рядом с точками, линиями или вершинами. Цифры подтверждают выводы лучше любого предположения.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цифры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цвет ровный и почти не меняется, поверхность обычно более плоская. Резкие переходы к другим оттенкам могут указывать на изменение рельефа.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оттенки чаще всего показывают участки с небольшой высотой: низины, широкие равнины и долины рек. Это самые «низкие» зоны суши.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суша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посмотреть, рядом ли находится море, река или горы. Такое соседство часто помогает понять тип поверхности.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окружение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0–200 м рядом с зелёной зоной подтверждают, что перед нами низкая равнина или речная долина, а не возвышенность.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высоту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тона: низкая суша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Жёлто-коричневые тона: возвышенные равнины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 светло-коричневые оттенки обычно показывают более высокие равнины и холмистую местность. Здесь поверхность уже заметно выше, чем в зелёной зоне.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низин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зелёный цвет постепенно переходит в жёлтый, значит местность поднимается плавно. Наличие отметок высоты рядом поможет подтвердить такой вывод.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подъём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участки лежат примерно в пределах 200–500 м. Этот диапазон помогает отличить их от низкой равнины и от настоящих гор.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 высоте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тона: горная местность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зона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чаще указывают на горы и предгорья. Здесь рельеф становится заметнее, а перепады высот — более частыми и резкими.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рельефа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такими цветами часто есть линии высот и подписи вершин. Они нужны, чтобы понять форму гор и увидеть крутые склоны.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Темнее — выше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темнее коричневый цвет, тем обычно выше участок. Это помогает быстро отличить предгорья от более высоких частей хребта.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высокие участки: самые тёмные цвета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тёмные оттенки показывают верхние части гор, высокие плато или отдельные вершины. На карте они выглядят почти как самая насыщенная коричневая зона.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зоны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8130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указана высота вершины, её нужно читать обязательно. Именно подпись помогает понять, насколько высока конкретная точка местности.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28130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подписи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96575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участках цвет уже мало помогает различать небольшие перепады высоты. Поэтому особенно важны числа на карте и дополнительные знаки.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96575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уже мало хватает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впадины: особые обозначения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карты отдельно показывают впадины, котловины и другие пониженные формы рельефа. Такие места выделяются не так, как обычные низины.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понижения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111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участок расположен ниже уровня моря, это часто обозначают отдельным цветом или специальным знаком. Значение зависит от конкретной карты.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9111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уровня моря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140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 смыслу знак на разных картах может выглядеть по-разному. Поэтому всегда сначала открывай легенду и проверяй обозначения.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легенду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111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понижения нельзя угадывать по одному только оттенку. Нужны цвет, подписи и пояснения карты вместе.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полная проверка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тона: моря, реки и озёра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воды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Тёмно-синий чаще показывает глубокие участки морей и океанов, а более светлый оттенок — мелководье или прибрежную зону.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синяя площадь без береговой линии внутри — это море или океан; здесь помогает не только цвет, но и форма.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видно как замкнутое синее пятно, окружённое сушей, без длинного извилистого русла.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 карте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обычно изображается узкой извилистой линией, потому что она тянется по местности и меняет направление.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шкалой высот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условным цветам физической карты, 2025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превращает цвет в конкретный диапазон высот и помогает не гадать по оттенку.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участок, тем темнее и «теплее» обычно становится цвет по шкале высот.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физическую карту по шагам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чтении физической карты по условным цветам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зелёный участок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«Условные цвета физической карты»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признаки участка с цветом и формой 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Светло-зелёный цвет и ровный рельеф указывают на низкую равнину или низину.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жёлто-коричневый участок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«Условные цвета физической карты»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цвет участка с соседними оттенками и отметками высот.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Жёлто-коричневый цвет в сочетании с холмами обычно показывает возвышенную равнину или холмистую местность.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3: тёмно-коричневый участок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«Условные цвета физической карты»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цвет и плотность линий высот.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Тёмно-коричневый цвет и тесные линии высот показывают горную местность с сильным перепадом высот.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4: синий участок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«Условные цвета физической карты»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 цвет, потом — на форму контура и подписи.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воды важны не только синие тона, но и форма объекта: замкнутый контур указывает на озеро.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цвета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сушу легко перепутать, если смотреть только на оттенок. Синий цвет связан с водой, а зелёный — с низкими участками суши.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цветов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111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не заменяет легенду: на разных картах один и тот же оттенок может означать разные высоты. Всегда сначала ищи пояснение к цветам.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9111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легенды нельзя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140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высот помогают уточнить, где находится граница между равниной и горами. Если цифры рядом не проверять, вывод может оказаться неверным.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чисел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111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коричневый участок — гора. Сравни соседние оттенки, линии высот и рельеф, чтобы отличить холмистую местность от настоящих гор.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условных цветов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на физической карте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и самопроверка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по теме «Условные цвета физической карты»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ключевым признакам и сравни ответ с самопроверкой.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верно 5 ответов, тема освоена; 3–4 ответа означают, что нужен повтор; 0–2 — стоит вернуться к объяснению.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цвета помогают читать карту точно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читать физическую карту, не угадывай по цвету. Сначала найди легенду, затем сравни оттенок со шкалой, проверь подписи и только после этого делай вывод о рельефе.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2026-07-26T17:05:52Z</dcterms:created>
  <dcterms:modified xsi:type="dcterms:W3CDTF">2026-07-26T17:05:52Z</dcterms:modified>
</cp:coreProperties>
</file>