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слова: прямое и переносное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иметь несколько связанных смыслов.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приобретают новые значения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меняется вместе с жизнью людей: знакомые слова начинают называть похожие предметы, признаки и действия. Поэтому одно слово может иметь несколько связанных значений, а словарь помогает их различать.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многозначное слово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слово имеет два или больше значений, которые связаны между собой общим признаком. Это не случайный набор смыслов, а единая смысловая группа.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«лист» может называться частью растения, страницей книги или тонким листом металла. Во всех случаях сохраняется идея тонкой плоской поверхности.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речь точнее и богаче. Они помогают по-разному называть похожие явления, не создавая новых, совсем чужих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42833"/>
            <a:ext cx="600600" cy="5338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слова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прямо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обозначает предмет, признак или действие без сравнения с другим объектом. Смысл понятен сразу и связан с реальной вещью или действием.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вроде «холодная вода», «острый нож», «идти по дороге» слова употреблены буквально. Они называют обычные свойства и действия, которые можно представить без образов.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описывает то, что есть на самом деле, и не требует сравнения, это прямое значение. Его обычно проще всего понять в предложении и словаре.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024" y="1628162"/>
            <a:ext cx="570600" cy="5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403" y="1596458"/>
            <a:ext cx="570600" cy="57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3974" y="1596458"/>
            <a:ext cx="499275" cy="57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слова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образ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появляется, когда название переносят на другой предмет по сходству. Так речь становится ярче, а высказывание — выразительнее и образнее.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или чувство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«золотое сердце» и «железный характер» слова не называют металл. Они передают качества человека и помогают точнее выразить оценку.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«горячая пора» не говорит о высокой температуре. Она показывает напряжённое, очень занятое время, когда дел много и всё происходит быстро.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значение слова в предложении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Опираемся на соседние слова, тему предложения и общий смысл текста.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помогает перенести значение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Ножка, похожая на 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стула есть ножка, потому что тонкая опора напоминает ногу. Слово переносится по форме и назначению: предмет стоит на «ножках», как живое существо. Такой образ легко представить и запомнить.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Глазок, похожий на маленький глаз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картофеле есть глазки — небольшие точки, из которых появляются ростки. Название возникло из-за сходства с глазом по внешнему виду. Сходство не буквальное, но очень заметное и понятное.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здания, как у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большого здания может быть крыло — часть, которая словно «раздвигается» в сторону. Здесь перенос основан на форме и расположении. Знакомый образ помогает быстро понять новое значение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разным количеством значений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встречается в речи, тем больше у него шансов получить новые значения в похожих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«Многозначность слова». Дата не требуется.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знакомых слов чаще появляется несколько смыслов, потому что ими удобно называть разные, но близкие по образу предметы и явления.
</a:t>
            </a:r>
            <a:endParaRPr lang="en-US" sz="11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многозначных слов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одно слово может иметь прямое и переносное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русского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значения связаны общим признаком: формой, функцией или образом. Именно поэтому слово остаётся одним, а смыслов у него несколько.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69581"/>
            <a:ext cx="600900" cy="48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09467"/>
            <a:ext cx="600600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и омонимы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многозначного слова все значения связаны по смыслу. Например, «ручка» может означать часть тела и предмет для письма, потому что между ними есть общий признак формы или функции.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омонимов похожее звучание не означает общую историю и общий смысл. Слово «ключ» может быть источником воды или предметом для открывания двери, но это разные слова.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на соседние слова и на всю фразу. Контекст показывает, связано ли значение слова с другим смыслом или перед нами разные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словарь показывает значения слова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слова «кисть» словарь покажет несколько связанных смыслов: часть руки, пучок ягод или инструмент художника. Все они объединены общим признаком формы и строения.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толковом словаре многозначное слово приводится как отдельная словарная статья, а его значения идут по порядку: сначала прямое, затем переносные, если они есть.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значение обычно нумеруется и сопровождается примером употребления. Так легче увидеть, в каком смысле слово используется в предложении и чем одно значение отличается от другого.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каким признакам возникает перенос значения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помогает назвать новый предмет через уже известное слово, поэтому в речи появляются яркие и понятные образы.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 «многозначность слова»; дата не требуется.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перенос строится на сходстве формы и внешнего вида, реже — на действии, размере или впечатлении.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 речи и литературе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стихах переносные значения помогают не просто назвать предмет, а создать образ. Когда говорят «серебряный голос», мы представляем красивый, мягкий звук, хотя речь, конечно, не о металле. Такое выражение сразу делает текст ярче.
</a:t>
            </a:r>
            <a:endParaRPr lang="en-US" sz="1038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оживает пословица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часто говорят коротко, но очень выразительно. Выражение «каменное сердце» не описывает камень, а показывает человека, который не умеет сочувствовать. Образ помогает быстрее понять смысл и запомнить его надолго.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писателю образные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переносные значения, чтобы передать чувства, оценку и настроение. Слова «живой язык» подсказывают, что речь идёт о богатом, выразительном языке, который постоянно меняется и развивается. Так текст становится точнее и интереснее.
</a:t>
            </a:r>
            <a:endParaRPr lang="en-US" sz="9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 слово понимается по-разному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Встречаем слово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всё предложение целиком. Соседние слова подсказывают, о чём идёт речь и в каком смысле употреблено слово.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Сравниваем с прямым значением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вспоминаем обычное, буквальное значение слова. Если оно подходит к предмету или действию прямо, смысл остаётся прямым.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обозначает качество или отношение образно, значит, значение переносное. Контекст помогает выбрать точный смысл без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значения слова в упражнении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значение слова по контексту и по связи с прямым смыслом.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значения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переносное значение неправильным. На самом деле оно существует в языке и помогает точно и выразительно передавать мысль.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многозначные слова с омонимами. У многозначного слова значения связаны между собой, а у омонимов такой связи нет.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учитывать контекст. Слова «грибное место», «стальной взгляд» и «ядро яблока» можно понять только по соседним словам.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сразу выбирать первое знакомое значение. Всегда нужно проверять тему предложения и спрашивать себя, что именно обозначает слово здесь.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встречаются в речи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особенно заметны в учебных текстах, потому что они легко переходят из прямого значения в переносное.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 теме; частотность дана условно для наглядности сравнения.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используется в речи, тем больше у него шансов получить новые связанные значения.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77974"/>
            <a:ext cx="469800" cy="41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51915"/>
            <a:ext cx="46980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98795"/>
            <a:ext cx="469800" cy="375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прямое и переносное значение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тексты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значений помогает правильно читать учебники, сказки и рассказы, не теряя смысл фразы и замечая важные детали.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выражать мысль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разницу между прямым и переносным значением, ему легче подбирать слова для сочинения, ответа у доски и устного рассказа.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образность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Переносные значения делают речь ярче. Они помогают замечать сравнения, оценки и настроение в стихах, пословицах и художественных текстах.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Богаче говорить по-русски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делают язык гибким и выразительным. Их изучение помогает понимать, как одно слово может передавать разные, но связанные смыслы.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примеры для запоминания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 помогает понять, почему слово получает новое значение и остаётся связанным с исходным смыслом.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как прямое и переносное значения соединяются общим признаком.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«многозначность слова»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Многозначность: ключ к пониманию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показывает, насколько богат русский язык: одно слово может передавать несколько связанных смыслов. Если видеть контекст и помнить о прямом значении, легче понимать речь, читать и писать точно.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2026-05-22T07:07:16Z</dcterms:created>
  <dcterms:modified xsi:type="dcterms:W3CDTF">2026-05-22T07:07:16Z</dcterms:modified>
</cp:coreProperties>
</file>