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Круглые и кольчатые черви
</a:t>
            </a:r>
            <a:endParaRPr lang="en-US" sz="289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строение, образ жизни и роль круглых и кольчатых червей в 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червей в биологии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и кольчатые черви появились более 500 миллионов лет назад. Они принадлежат к разным классам беспозвоночных, занимая разные экологические ниши и давая представление об эволюции и адаптации животных.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круглых червей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— многочисленная группа с более чем 25 тысяч видов, обитающих в почве, воде и теле других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тело длинное, веретеновидное и не разделено на сегменты, покрыто плотной кутикулой, которая обеспечивает защиту.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как свободноживущие, так и паразитические формы, важные для экологии и здоровья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круглых червей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круглых червей цилиндрическое, не сегментированное; размеры варьируются от нескольких миллиметров до 40 сантиметров у паразитов.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тело покрыто кутикулой, защищающей от повреждений и высыхания, а также облегчающей скольжение в среде.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располагается первичная полость тела (псевдоцелом), заполненная жидкостью, поддерживающей форму и обеспечивающей обмен веществ.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упрощена, присутствуют специализированные выделительные клетки — ренетты, отводящие жидкие отходы.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плодородие почв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расщепляют органические остатки в почве, улучшая её структуру и стимулируя образование питательных веществ для растений.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сельского хозяйства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нематод питаются корнями растений, вызывая снижение урожайности и повреждения посевов, что наносит экономический ущерб фермерам.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человека и животных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вызывают заболевания, передающиеся через загрязненную воду, пищу и контакт, что требует профилактики и лечения.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круглых червей в природе и человеке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4779" y="1900220"/>
            <a:ext cx="45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круглых червей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человеческая
</a:t>
            </a:r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Распространённый паразит, вызывающий аскаридоз с поражением кишечника и миграцией личинок.
</a:t>
            </a:r>
            <a:endParaRPr lang="en-US" sz="109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у детей, провоцирует зуд и дискомфорт в области заднего прохода.
</a:t>
            </a:r>
            <a:endParaRPr lang="en-US" sz="1100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Передаётся через плохо прожаренное мясо, поражает мышечную ткань человека и животных.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нематода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заболеваний растений, снижая рост и урожайность сельскохозяйственных культур.
</a:t>
            </a:r>
            <a:endParaRPr lang="en-US" sz="1100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общая характеристика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сегментация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имеют тело, разделённое на сегменты, что обеспечивает им гибкость и сложные движения. Эта особенность выделяет их среди других беспозвоночных.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разнообразие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пиявки и многощетинковые черви занимают разные экологические ниши в почве и водоёмах, играя важную роль в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кольчатых состоит из ряда сегментов с повторяющимися органами, внутри находится полость — целом, заполненная жидкостью.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сегмент содержит нервные узлы, выделительные трубки и мышцы, что обеспечивает автономность и эффективность функций.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замкнутая, снабжает ткани кислородом и питательными веществами, кровь содержит дыхательные пигменты.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 развитая мускулатура, которая позволяет активное и точное движение в почве и воде.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кольчатых червей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дыхательная системы кольчатых червей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кольчатых организован последовательно: глотка, пищевод, зоб, желудок и кишечник, обеспечивая полное переваривание пищи.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наземных видов происходит через влажную кожу, у водных — через специализированные жабры, адаптированные к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газов и питательных веществ происходит через целомическую жидкость и замкнутую кровеносную систему, что повышает эффективность обмена.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червь: пример кольчатого червя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строит сложные туннели в почве, улучшая её структуру и способствуя аэрации корней растений.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ускоряет разложение растительных остатков, превращая органику в питательные вещества и поддерживая плодородие почвы.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 среды обитания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активно населяют почву, пресные и морские водоёмы, а также паразитируют в организмах животных и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крупнее и преимущественно обитают во влажных почвах и пресных водоёмах, что отражает их адаптацию к таким условиям.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биологии беспозвоночных,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круглых и кольчатых червей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преимущественно раздельнополы, внутренне оплодотворяются, у многих видов личинки мигрируют внутри хозяина, обеспечивая успешное развитие и распространение.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черви, включая дождевых и многощетинковых, чаще гермафродиты; для размножения они формируют поясок, где откладываются яйца и создаётся защитный кокон.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размножения у кольчатых червей сопровождается парным обменом половых клеток и защитой потомства внутри кокона до появления личинок.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дождевых червей в экосистеме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улучшают структуру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постоянное перетирание и перемешивание почвенных частиц благодаря движению дождевых червей. Это способствует аэрации почвы, увеличению её пористости и улучшению водопроницаемости, что жизненно важно для растений.
</a:t>
            </a:r>
            <a:endParaRPr lang="en-US" sz="8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разложения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дождевых червей способствует быстрому разложению растительных остатков, что увеличивает образование гумуса. Благодаря этому почва становится плодороднее и устойчивее к эрозии, поддерживая здоровые экосистемы.
</a:t>
            </a:r>
            <a:endParaRPr lang="en-US" sz="8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пиявок в медицине и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используется в гирудотерапии для лечения тромбозов и улучшения кровообращения благодаря выделению антикоагулянтов и других биологически активных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природных водоёмах пиявки регулируют численность мелких беспозвоночных и помогают сохранять экологический баланс, влияют на пищевые цепи и качество среды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обладают высокой чувствительностью к загрязнениям, поэтому их присутствие свидетельствует о здоровье водоёмов и экологическом состоянии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польза круглых червей для растений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вызывают заболевания корней, приводя к образованию галлов и задержке роста растений, что негативно сказывается на урожайности и качестве сельхозпродукции.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способствуют разложению органических остатков, улучшая структуру почвы и повышая содержание гумуса, что оказывает положительное влияние на плодородие и здоровье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063" y="1611696"/>
            <a:ext cx="493552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типов червей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ключевых признаков круглых и кольчатых червей.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сложнее по строению, имеют полноценные органы и систему кровообращения, в отличие от круглых червей.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зоологии,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паразиты среди нематод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вызывает аскаридоз с миграцией личинок через лёгкие и кишечник, что сопровождается слабостью, кашлем и аллергическими реакциями у человека.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Трихинелла попадает в организм через сырое или недостаточно термически обработанное мясо, поражает мышечную ткань, вызывая воспаления и серьёзные осложнения.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распространена у детей, вызывает сильный зуд в области анального отверстия, особенно по ночам, что приводит к нарушению сна и раздражительности.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заражений включает санитарное образование, тщательную обработку продуктов и соблюдение правил личной гигиены для предотвращения распространения гельминтов.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утраченных частей тела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кольчатые черви способны восстанавливать утраченные сегменты, что помогает выживать после нападений хищников и повреждений. Этот процесс включает деление клеток и сложную регенеративную биологию.
</a:t>
            </a:r>
            <a:endParaRPr lang="en-US" sz="1014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по длине дождевого червя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длинный дождевой червь найден в Южной Африке и достигал длины 6,7 метров. Этот гигант отличается необычайной подвижностью и значительным влиянием на почвенные процессы.
</a:t>
            </a:r>
            <a:endParaRPr lang="en-US" sz="1161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многощетинковые черви в экстремальных условиях
</a:t>
            </a:r>
            <a:endParaRPr lang="en-US" sz="1004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виды строят известковые трубки и обитают в горячих источниках и глубоководных зонах, где выдерживают высокое давление и экстремальные температуры благодаря особым адаптациям.
</a:t>
            </a:r>
            <a:endParaRPr lang="en-US" sz="1107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кольчатых червях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изучение червей в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мониторинг численности дождевых и кольчатых червей позволяет оценивать состояние почв и водоёмов, выявляя изменения экосистем под воздействием человек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служат биоиндикаторами качества почвы, их снижение свидетельствует о загрязнении или истощении среды, что важно для сельского хозяйства и экологии.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способствуют открытию новых видов и изучению механизмов адаптаций, что важно для разработки экологически безопасных методов защиты растений и биоразнообразия.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круглых и кольчатых червей
</a:t>
            </a:r>
            <a:endParaRPr lang="en-US" sz="3129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червей раскрывает основы биологии, экологии и земледелия, способствует сохранению природных систем и улучшению здоровья человека через понимание их взаимодействия с окружающей средой.
</a:t>
            </a:r>
            <a:endParaRPr lang="en-US" sz="11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2026-05-09T10:49:42Z</dcterms:created>
  <dcterms:modified xsi:type="dcterms:W3CDTF">2026-05-09T10:49:42Z</dcterms:modified>
</cp:coreProperties>
</file>