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 глаголами: простое правило для 5 класса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не пишется раздельно, а когда становится частью слова.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писать не с глаголами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часто встречается в диктантах, сочинениях и тетрадных ответах. Оно помогает не путать обычное отрицание, словарные слова и приставку недо-.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не с глаголами пишется раздельно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частица не с глаголом пишется отдельно: не читаю, не знает, не пришёл. Так передаётся простое отрицание действия.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действует у разных форм глагола: у личных форм, в инфинитиве и в деепричастиях. Поэтому пишут: не писать, не заметив, не смеясь.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не совершилось или не происходит, обычно нужна раздельная запись. Это самый частый и самый надёжный вариант для школьных работ.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раздельное написание в словах и предложениях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частица не стоит отдельно от глагола: не видел, не рисует, не упал. Такое написание легко заметить в тексте и быстро проверить.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частица 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что действие не произошло, не повторяется или не выполняется сейчас. Именно поэтому раздельное написание чаще всего и встречается в упражнениях.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случаев написания не с глаголами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как меняются написание и причина выбора в разных примерах.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примеров требуют раздельного написания. Слитно пишутся только особые случаи: слова без не и глаголы с недо-.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«Не с глаголами»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2763" y="1512375"/>
            <a:ext cx="198450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700" y="1512375"/>
            <a:ext cx="231525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без не не употребляются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закрепилось в языке как цельное. Без не оно не употребляется, поэтому пишется слитно и не разбирается как обычное отрицание.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Негодовать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русском языке это словарный глагол. Написание слитное, потому что не стало частью самого слова, а не отдельной частицей.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Недоумевать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глагол нужно запомнить. Он пишется слитно, потому что без не в литературной норме не используется.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Неистовствовать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ещё один пример словарного глагола-исключения. Его написание нельзя объяснить только общим правилом, поэтому форму нужно запоминать.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написание не с глаголом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пройти проверку по шагам и не ошибиться в тетради.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запомнить основные случаи слитного написания в этой теме.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для правила: обычное отрицание, слова без не и приставка недо-. Они закрывают большую часть заданий по теме.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«Не с глаголами»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«Не с глаголами», без точных статистических данных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случаи встречаются чаще всего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чаще всего встречаются обычные глаголы с частицей не, поэтому именно раздельное написание нужно проверять первым.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сразу искать обычное отрицание, можно быстро выбрать правильный вариант и не перепутать его со слитным написанием.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при разном написании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не показывает, что действие не произошло: не пришёл, не услышал, не заметил. Здесь частица просто отрицает действие.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иногда создаёт особое слово со своим значением: ненавидеть нельзя понимать как «не видеть» или «не любить» в обычном смысле.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с недо- смысл связан с недостаточностью: недосыпать, недоделать, недоглядеть. Это не просто отрицание, а признак неполноты действия.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не только на буквы, но и на смысл. Если перед тобой часть слова, правило работает иначе, чем при обычном отрицании.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не отделяется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крупно написано: ненавидеть. Рядом можно показать короткое предложение: «Он не любит шум и ненавидит беспорядок». Такое слово запоминают целиком, потому что без не оно в языке не употребляется.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 стало частью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второй карточке удобно разместить слово негодовать. Под ним — пример: «Учитель негодовал из-за беспорядка в классе». Здесь не уже не является отдельной частицей, а входит в состав слова.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Редкие, но важные словарные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карточка может собрать недоумевать и невзлюбить. Эти слова встречаются реже, но именно поэтому их нужно узнавать сразу. Яркий пример и короткая подпись помогают быстро запомнить слитное написание.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Слова-исключения, которые пишутся слитно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5 классе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путают обычное отрицание и приставку недо-. Из-за этого появляются ошибки в парах не доел — недоел, не дописал — недописал, хотя смысл у них разный.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трудность связана со словами, которые без не не употребляются. Их нельзя проверять по общему правилу: ненавидит, негодовать, недоумевать нужно просто запомнить как словарные формы.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возникает в тетрадных работах, когда частица не пишется слитно по привычке. Чтобы не ошибиться, полезно каждый раз задавать один вопрос: это отрицание или часть слова?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проверки написания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обычное отрицание, слова-исключения и приставку недо-.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не пишется раздельно, а слитное написание связано только с особыми словами и приставкой недо-. 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орфографическому правилу о написании не с глаголами.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правило о глаголах отличается от других частей речи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главным ориентиром служит смысл: не чаще всего выражает простое отрицание действия. Поэтому в обычных формах оно пишется раздельно, например: не читает, не делал, не смотрел.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без не не употребляется, оно становится цельным и пишется слитно. Такие формы нужно узнавать по словарю, потому что они не подчиняются общему правилу отрицания.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стоит приставка недо-. Она передаёт неполноту, недостаток или незавершённость действия, поэтому входит в состав слова: недоспал, недоделал, недосмотрел.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и прилагательных выбор часто зависит от противопоставления и зависимых слов. У глаголов же проверка проще: сначала значение, потом наличие слова без не и приставки недо-.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перед записью в тетрадь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помогает быстро выбрать правильное написание не с глаголом.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словарные формы нужно запоминать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у слов-исключений закреплено в словарях. Его нельзя вывести из общего правила, потому что исторически эти глаголы закрепились в языке как цельные слова.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формам относятся ненавидеть, негодовать, недоумевать и невзлюбить. Они встречаются не так часто, но именно поэтому их легко перепутать без специального запоминания.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пытается разделить эти слова, он получает орфографическую ошибку. Проверка по вопросу «можно ли убрать не?» здесь не помогает, потому что слово уже стало целым.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словарные формы лучше учить вместе с примером предложения. Так запоминается и написание, и смысл, а в тетради появляется уверенный и правильный вариант.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«Не с глаголами».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группы написания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в школьных работах чаще всего встречается раздельное написание с обычными глаголами.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примеров связан с отрицанием действия; слитные варианты относятся к меньшей, особой группе случаев.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для запоминания правила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опора: с обычными глаголами не пишется раздельно, потому что оно выражает отрицание действия. Этот случай встречается чаще всего и подходит почти для всех привычных примеров.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опора: приставка недо- передаёт недостаток или неполноту действия. Если она есть, слово тоже пишется слитно: недоел, недосмотрел, недоделал.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опора: слова без не пишутся слитно и считаются словарными. Их нужно узнавать по памяти, потому что они не образуются как обычное отрицание.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 примерами для самопроверки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обычное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обозначает, что действие не произошло, не пишется отдельно: не пишет, не слышал, не играл. Такие примеры помогают быстро увидеть простое отрицание.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 словарные и приставочные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без не не употребляется, оно пишется слитно: ненавидит, негодовать, недоумевать. А формы с приставкой недо- тоже остаются слитными: недоспал, недоделал, недосмотрел.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писать не с глаголами без ошибок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три шага: сначала найди глагол, потом проверь, существует ли он без не, а затем посмотри, нет ли приставки недо-. Этот алгоритм помогает писать грамотно каждый раз.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2026-05-22T06:48:44Z</dcterms:created>
  <dcterms:modified xsi:type="dcterms:W3CDTF">2026-05-22T06:48:44Z</dcterms:modified>
</cp:coreProperties>
</file>