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 разгуляется»: неслыханная простота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тревоги к ясности: как у Пастернака рождается простота.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 поздней лирике: природа, мысль,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Пастернак говорит сдержаннее и точнее, но его поэзия не теряет глубины. В стихотворении «Когда разгуляется» личное чувство, природный образ и философский смысл соединяются в цельное переживание мира.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общий смысл стихотворения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принадлежит позднему периоду творчества Пастернака, когда его особенно занимает момент внутреннего перелома и перехода от смятения к ясности.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природа, которая постепенно меняется после напряжения: движение воздуха, света и пространства становится знаком обновления не только мира, но и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смысл строится на мысли о согласии: когда внешнее и внутреннее приходят к гармонии, возникает подлинная духовная свобода и простота.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который начинает двигаться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Пастернака не застывает, а как будто приходит в себя на глазах. Ветер, влажность и раздвигающееся пространство создают ощущение перемены, когда мир ещё не успокоился, но уже выходит из напряжения.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земля после тишины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Оживающая растительность и влажная земля передают ощущение пробуждения после долгого ожидания. Природа здесь напоминает живой организм, который тонко откликается на малейшее изменение и становится близкой человеческому состоянию.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меняет картину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стихотворении не просто освещает предметы, а перестраивает само восприятие. Он делает пространство более открытым и чистым, поэтому природная сцена воспринимается как знак приближения к внутренней ясности.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момент перехода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2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лирическое состояние в стихотворении
</a:t>
            </a:r>
            <a:endParaRPr lang="en-US" sz="2324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природного напряжения к духовной ясности в логике текста.
</a:t>
            </a:r>
            <a:endParaRPr lang="en-US" sz="15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становится центром смысла: простота у Пастернака не упрощает мысль, а делает её предельно точной и внутренне убедительной.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формула соединяет глубину переживания и ясность художественного выражения.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«Когда разгуляется»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произведения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просветление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стихотворении не только описывает пейзаж, но и обозначает момент духовного прояснения. Он связывает внешний мир с внутренним состоянием лирического героя.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обновление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ветра, воздуха и перемены передают ощущение жизни, которая выходит из неподвижности. Через это возникает тема естественного обновления мира и человека.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 души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изменения читаются как отражение душевного состояния. Пейзаж становится способом показать, как тревога постепенно сменяется спокойствием и принятием.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отказывается от внешней вычурности и выбирает ясную, живую речь. Так рождается мотив поэтической честности, где слово не украшает, а открывает смысл.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текста стихотворения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акценты стихотворения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пейзаж у Пастернака работает не как фон, а как главный носитель смысла и эмоционального движения.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природа и состояние героя: именно через них раскрываются простота, свет и гармония.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воздух в стихотворении создают ощущение раскрывающегося пространства. Они меняют не только пейзаж, но и эмоциональный тон текста, переводя его от напряжения к спокойствию.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небо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земли, неба и влажной природы делают картину живой и подвижной. Природа здесь действует как самостоятельная сила, которая помогает герою приблизиться к ясности.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8828"/>
            <a:ext cx="4894200" cy="23247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поэтические приёмы создают ощущение ясности, движения и внутренней глубины.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не украшают текст, а помогают передать переход от внешнего пейзажа к внутренней ясности.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средств в стихотворении «Когда разгуляется»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стихотворения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спокойная и собранная: в ней нет назидания или громкого пафоса, зато есть внутренняя уверенность человека, который внимательно вслушивается в мир и себя.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выбирает внешне простые слова, но наполняет их точными смыслами; благодаря этому каждое слово звучит естественно и при этом открывает скрытый философский подтекст.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напоминает живую речь: фразы свободно движутся, не перегружены книжной торжественностью и создают ощущение непосредственного, почти доверительного разговора с читателем.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 Пастернака не украшает мысль, а рождается из переживания; поэтому стихотворение остаётся доступным для школьного чтения и одновременно требует вдумчивого анализа.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движение мысли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переводит конкретную картину в философский вывод: ясность и простота предстают как высшая форма поэтической выразительности и духовного согласия.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фиксации природного состояния: мир ещё не окончательно ясен, но уже чувствуется напряжённое ожидание перемены.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Развитие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пейзаж оживает: усиливаются свет, воздух и ощущение пространства, а внешние изменения начинают вызывать у лирического героя внутренний отклик.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Б. Л. Пастернака «Когда разгуляется»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света и эмоционального состояния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просто смену настроения, а постепенное превращение природного впечатления в состояние внутренней собранности и освобождения.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ощутимее свет в тексте, тем увереннее звучит эмоциональный тон; природа становится прямым источником душевной ясности.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поэтикой Пастернака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продолжает важнейший принцип Пастернака: точная предметная деталь у него никогда не остаётся только деталью, а ведёт к более широкому смыслу о жизни, времени и человеке.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заметна его вера в живую, изменчивую реальность: мир не описывается отвлечённо, а словно сам раскрывает свою красоту тому, кто умеет смотреть внимательно и честно.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пейзажа к философскому выводу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стихотворения: от наблюдения за природой к осмыслению духовной ясности и гармонии
</a:t>
            </a:r>
            <a:endParaRPr lang="en-US" sz="15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школьного анализа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удобен для изучения в 11 классе: в нём ясно видны пейзажная лирика, философский подтекст и особая манера поэтической речи, которую можно разбирать поэтапно.
</a:t>
            </a:r>
            <a:endParaRPr lang="en-US" sz="1189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примере легко показать, как работают образ, интонация и композиция: каждый из этих элементов помогает понять, почему стихотворение кажется простым и одновременно глубоким.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замечать, что сложная мысль может быть выражена без вычурности; именно поэтому оно хорошо раскрывает особенности поздней лирики Пастернака.
</a:t>
            </a:r>
            <a:endParaRPr lang="en-US" sz="11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мир и внутреннее состояние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Б. Л. Пастернака «Когда разгуляется»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природные изменения переходят во внутреннее переживание и завершаются художественным выводом о простоте.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внешняя природа и душевное состояние не противопоставлены: они переходят друг в друга и вместе создают ощущение цельности.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Б. Л. Пастернака «Когда разгуляется»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стихотворения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текст держится не на событийности, а на нарастании образов и эмоциональной концентрации.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опоры — свет и простота: они связывают пейзаж, переживание и философский итог в единое целое.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«Когда разгуляется» задаёт ожидание раскрытия стихии и одновременно подсказывает, что перемена касается не только природы, но и внутреннего состояния человека.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названия и смысловой парадокс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парадоксе проявляется поэтика позднего Пастернака: чем точнее и спокойнее форма, тем сильнее ощущается глубина пережитого смысла.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«неслыханная простота» звучит парадоксально: простота представлена как редкость, почти как художественное открытие, а не как отсутствие сложности или бедность мысли.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Простота, за которой стоит мастерство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«Когда разгуляется» показывает, что подлинная простота в поэзии не возникает случайно: она становится итогом духовной ясности, точного взгляда на природу и зрелого художественного опыта.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2026-05-20T02:59:17Z</dcterms:created>
  <dcterms:modified xsi:type="dcterms:W3CDTF">2026-05-20T02:59:17Z</dcterms:modified>
</cp:coreProperties>
</file>