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социальный институт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нормы и возможности для будущего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образование — социальный институт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имеет устойчивые правила, организации и участников. Оно передаёт культурный опыт, готовит к профессии, оценивает знания и формирует гражданскую ответственность. В России его основы закреплены в законе № 273-ФЗ.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42932"/>
            <a:ext cx="261000" cy="23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877" y="3356617"/>
            <a:ext cx="206550" cy="275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57617"/>
            <a:ext cx="261000" cy="2088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образования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помогает освоить нормы поведения, язык общения, социальные роли и правила взаимодействия с другими людьми в семье, школе и обществе.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другие образовательные организации сохраняют исторический опыт, научные знания и традиции, передавая их новым поколениям в систематизированном виде.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даёт базу для будущей работы: знания, навыки, квалификацию и умение применять их в разных сферах труда и профессиональных ситуациях.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Экзамены, зачёты и аттестация позволяют оценить достижения, подтвердить уровень подготовки и отобрать тех, кто готов к следующей ступени обучения.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развивает правовую культуру, ответственность, уважение к закону и готовность участвовать в жизни общества на основе общих правил.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образования в России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построена по ступеням и обеспечивает непрерывность обучения от дошкольного уровня до дополнительного образования.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ступень готовит к следующей и поддерживает непрерывное образование.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273-ФЗ «Об образовании в Российской Федерации»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центральный канал социализации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правила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не только даёт знания, но и приучает к дисциплине, ответственности и совместной работе. Здесь подростки учатся общаться, соблюдать правила и понимать последствия своих поступков.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среда для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коллективе встречаются дети из разных семей и социальных групп. Это создаёт общую культурную основу и помогает вырабатывать привычку к сотрудничеству, уважению и гражданской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доходы: эффект человеческого капитала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образования, тем шире выбор профессий и возможностей для повышения квалификации.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высокий уровень образования обычно связан с лучшей занятостью и более высокими доходами.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 основе общих закономерностей рынка труда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социальная мобильность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работает как социальный лифт: оно помогает перейти к более престижной профессии, повысить доход и расширить жизненные перспективы, если есть доступ к качественному обучению.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Стартовые различия можно уменьшить через сильную школу, дополнительные занятия и поддержку взрослых. Именно поэтому качество образования особенно важно для детей из семей с разным ресурсом.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разрыв между городскими и сельскими школами, а также неравный доступ к подготовке к экзаменам могут усиливать неравенство и сдерживать мобильность.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образование влияет на жизненную траекторию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обучения и возможные развилки образовательного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Нормы, ценности и воспитательная роль образования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уроки и школьные правила образование передаёт уважение к закону, труду, личности и культурному многообразию, формируя у подростка ответственное отношение к своим поступкам.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внеурочной деятельности и традициях школы закрепляются нормы общения, дисциплина и умение работать в коллективе. Эти навыки важны не меньше предметных знаний.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среда формирует гражданскую идентичность, честность в учёбе и уважение к общественным правилам, а значит, поддерживает устойчивость общества.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образовательных отношений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образования зависит от согласованной работы всех участников: у каждого своя роль, права и ответственность.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результат формируется совместными действиями семьи, школы и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273-ФЗ «Об образовании в Российской Федерации»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образования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усилились риски неравенства, перегрузки экранным временем и снижения живого общения, поэтому цифровые инструменты должны дополнять, а не заменять школьную среду.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сделали учебу более доступной: электронные дневники, платформы и видеосвязь позволяют получать задания, материалы и обратную связь независимо от места и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расходы и доступность образования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приоритеты отражают, какие условия считаются базовыми для равного доступа к обучению и стабильной работе школ.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распределены средства, тем выше доступность и качество обучения, особенно в небольших населённых пунктах.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государственных и региональных бюджетов на образование; точные доли зависят от уровня управления и года.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современного образования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между школами проявляется в разнице оборудования, кадровых ресурсов и доступе к кружкам, что особенно заметно при сравнении крупных городов и небольших населённых пунктов.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Кадровый дефицит и высокая нагрузка на учителей снижают возможность индивидуальной работы с учениками и затрудняют системную поддержку тех, кому нужна помощь.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нередко перегружены, а оценка знаний становится формальной, когда акцент смещается на результат экзамена, а не на понимание материала.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содержанием обучения и требованиями рынка труда усиливает запрос на обновление программ, практико-ориентированные задания и более раннюю профориентацию.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политика: от запроса к результату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цикл принятия решений в сфере образования: стандарты, ресурсы, внедрение, мониторинг и корректировка.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72439"/>
            <a:ext cx="244200" cy="19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96324" y="3098351"/>
            <a:ext cx="19350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Педагогическая профессия и статус учителя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материал, показывает способы мышления и помогает превратить разрозненные сведения в систему знаний, необходимую для дальнейшего обучения и самостоятельной работы.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 выстраивает доверительные отношения с классом, поддерживает учебную мотивацию и помогает подросткам осваивать нормы общения, уважения и совместной деятельности.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требует высокой личной ответственности: от качества работы учителя зависят результаты учеников, дисциплина в классе и общий климат образовательной среды.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педагога определяется оплатой труда, условиями работы, автономией и общественным признанием, а в сильной системе образования учитель становится ключевой фигурой развития общества.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обучения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обучения различаются по степени очного контакта, самостоятельности и роли цифровой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 возраста, целей, режима жизни и уровня самодисциплины; универсального варианта для всех не существует.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Действующее образовательное законодательство Российской Федерации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Востребованные навыки XXI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компетенции особенно важны не только для будущей профессии, но и для успешной учёбы, проектной деятельности и принятия повседневных решений.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школа должна развивать предметные знания вместе с универсальными навыками, которые помогают адаптироваться к изменениям.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ключевым компетенциям, используемым в современных образовательных программах и исследованиях навыков.
</a:t>
            </a:r>
            <a:endParaRPr lang="en-US" sz="6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контекст: как устроены разные системы образования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сильнее централизованное управление и единые стандарты, в других школам дают больше автономии, но требуют высокой ответственности за результаты обучения.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сравнения чаще всего оценивают читательскую, математическую и естественно-научную грамотность, поскольку они отражают базовую готовность к дальнейшему обучению и жизни.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системы зависит не только от учебных часов, но и от качества подготовки учителей, справедливого доступа к ресурсам и поддержки семей с детьми.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мирового опыта показывает: высокая результативность особенно устойчива там, где сочетаются требования к знаниям, внимание к равным возможностям и уважение к педагогам.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образование будущего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как совместный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пассивного слушания ученики чаще обсуждают, исследуют и защищают идеи в группе. Такой формат делает урок похожим на маленькую лабораторию, где знания сразу проверяются практикой и сотрудничеством.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траектория для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получает задания разного уровня, а учитель видит, где нужна помощь, а где можно двигаться быстрее. Цифровые платформы помогают выстраивать персональный маршрут без потери живого общения в классе.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пространство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профориентация, наставничество и смешанное обучение помогают подростку лучше понимать собственные интересы. При этом школа сохраняет главную роль: учит общению, ответственности и работе в коллективе.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Образование: ресурс общества и личного будущего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объединяет культуру, экономику и гражданскую ответственность, а для каждого человека становится основой жизненного выбора, социальной мобильности и участия в развитии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2026-05-25T11:07:09Z</dcterms:created>
  <dcterms:modified xsi:type="dcterms:W3CDTF">2026-05-25T11:07:09Z</dcterms:modified>
</cp:coreProperties>
</file>