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кто такой храбрец, и почему смелость нужна каждый день.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Храбрецы в сказках и в жизни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кто такой храбрец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Храбрец — это не тот, кто совсем не боится, а тот, кто умеет сделать правильный шаг, даже когда страшно. В книгах такие герои защищают слабых, помогают друзьям и говорят правду.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Храбрые герои русских народных сказок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сказках храбрец часто отправляется в долгий путь, чтобы спасти другого героя. Его ждут тёмный лес, опасная избушка и испытания, но он не отступает.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побеждает не только силой, но и терпением, смекалкой и добрым сердцем. Он слушает советы, думает о других и идёт дальше, даже если впереди неизвестность.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сказки добро обязательно оказывается сильнее зла. Поэтому храбрость в таких историях — это не шум и хвастовство, а верность делу и готовность помочь.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Богатыри — сильные защитники Руси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на страже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стоит прямо и спокойно, будто сторожит весь широкий путь. Рядом с ним легко представить могучего коня, тяжёлый щит и верный меч. Такой образ показывает защитника, который готов встать на сторону добра.
</a:t>
            </a:r>
            <a:endParaRPr lang="en-US" sz="1063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Добрыня Никитич и смелый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Добрыня Никитич в былинах не просто сильный, а ещё рассудительный и достойный. Он действует уверенно, когда нужно защитить людей и победить зло. На иллюстрации ему подходят доспехи, шлем и спокойный, уверенный взгляд.
</a:t>
            </a:r>
            <a:endParaRPr lang="en-US" sz="1058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 Попович — герой с находчивостью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 Попович часто побеждает не одной силой, а ловкостью и умом. Он умеет быстро придумать выход из трудной ситуации и не теряется перед опасностью. Для рисунка подойдут конь, лук и внимательная поза в пути.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8988" y="1845400"/>
            <a:ext cx="146025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400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9650" y="1863430"/>
            <a:ext cx="198300" cy="158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былинного героя храбрым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Былинный герой прежде всего оберегает родную землю и тех, кто рядом. Его сила нужна не для похвалы, а для защиты слабых и борьбы со злом.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Храбрец умеет ждать, думать и не спешить зря. Он выдерживает трудный путь, не капризничает и доводит начатое дело до конца.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Разумный поступок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былине важен не только меч, но и ум. Герой выбирает верный шаг, потому что понимает: победа нужна ради людей, а не ради шума.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слову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герой пообещал помочь, он держит слово. Такая надёжность делает его настоящим защитником, которому доверяют и взрослые, и дети.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Храбрые люди вокруг нас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тоже бывают смелые поступки: поднять руку у доски, признать ошибку, поддержать новичка или не смеяться над чужой неудачей. Это маленькие, но очень важные подвиги.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Храбрость встречается не только в сказках. Пожарный идёт в опасное место, врач помогает больному, а спасатель действует быстро и спокойно, когда нужна помощь.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страх и как рождается храбрость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Появляется тревога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испугаться темноты, незнакомого места или трудного задания. Это обычное чувство предупреждает об опасности и помогает быть внимательнее.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Человек останавливается и думает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 замечает страх, не убегает от него и старается понять, что делать. В этот момент важны спокойствие, помощь взрослых и осторожность.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Делается смелый шаг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раздумья человек действует правильно: зовёт на помощь, пробует снова или идёт вперёд. Так страх не исчезает сразу, но становится меньше.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и ответственность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храбрец думает не только о себе. Он отвечает за свои слова и поступки, потому что понимает: его действие может помочь другому человеку.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проявляется в честности. Сказать правду, попросить прощения и признать ошибку бывает нелегко, но именно такие поступки делают человека надёжным и уважаемым.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человек не бросает товарища в беде. Он помогает младшему, поддерживает друга и старается сделать то, что принесёт пользу, а не просто покажется красивым.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Храбрецы в истории России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и моряки
</a:t>
            </a:r>
            <a:pPr algn="ctr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защите страны стояли солдаты и моряки разных времён. Они охраняли города, дороги и моря, выполняя трудную и опасную службу. Их стойкость помогала людям жить спокойно и чувствовать себя защищёнными.
</a:t>
            </a:r>
            <a:endParaRPr lang="en-US" sz="1042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Лётчики и медики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Лётчики поднимались в небо, а медики спешили к тем, кому нужна помощь. У каждого была своя важная задача, и в трудный момент им приходилось быть особенно собранными и смелыми.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Разведчики и партизаны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Разведчики и партизаны действовали незаметно, но очень решительно. Они помогали стране, рискуя собой, и показывали, что храбрость бывает тихой, точной и очень ответственной.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25" y="1678705"/>
            <a:ext cx="198300" cy="158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4925" y="3418649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7725" y="1588838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5725" y="3170330"/>
            <a:ext cx="198300" cy="158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ребёнок может быть смелым каждый день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 доски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Поднять руку и отвечать перед классом бывает волнительно. Но именно так ребёнок учится не бояться ошибки и постепенно становится увереннее в себе.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смеяться над ошибкой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смелость — не смеяться, когда друг ошибся. Лучше поддержать его, потому что доброта делает класс дружнее, а людей — смелее.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перед другими — тоже маленький подвиг. Сначала голос может дрожать, но потом становится легче, а слова звучат всё увереннее и чище.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новичка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классе появился новый ученик, смело подойти и помочь ему. Доброе слово и улыбка часто снимают страх лучше любых длинных объяснений.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поддержка, страх отступает быстрее. А ещё помогают спокойствие, терпение и повторные попытки после неудачи.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смелости — семья, дружба и тренировка.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которых хочется запомнить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Колобка: смелость и находчивость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Колобок не выглядит богатырём, но он смело отправляется в путь и разговаривает с опасными встречными. Эта история помогает заметить, как важно быть внимательным и не терять осторожность, даже когда хочется петь и катиться вперёд.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на заставе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стоит на защите Руси и не отступает перед бедой. В его образе особенно ясно видно, что сила нужна не для похвальбы, а для защиты людей, родной земли и спокойной жизни вокруг.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Мальчик, который не бросил друга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детском рассказе храбрость часто проявляется в простом поступке: помочь товарищу, сказать честно или вступиться за слабого. Такой герой не обязательно громкий и сильный, зато он умеет быть верным, добрым и надёжным.
</a:t>
            </a:r>
            <a:endParaRPr lang="en-US" sz="107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смелость особенно нужна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пожаре нужно не прятаться и не пытаться спасать всё самому. Самое правильное — сразу позвать взрослых, выйти в безопасное место и слушать указания тех, кто знает, что делать.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воде смелость проявляется как осторожность, а не как риск. Нельзя играть у глубины, уходить далеко одному или прыгать в воду без разрешения взрослых и умения плавать.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дороге важно не торопиться и не полагаться на удачу. Нужно смотреть по сторонам, переходить улицу только в положенном месте и помнить, что внимательность — тоже смелый поступок.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случилась беда, не надо стесняться попросить помощи. Храбрый человек сообщает взрослым о трудности, а не скрывает её, потому что разумный шаг часто спасает время и здоровье.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и доброта идут вместе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смелость не унижает слабого и не превращается в грубую силу. Она помогает защитить, поддержать и остановить обидчика вовремя и спокойно.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храбрец думает не только о себе, но и о тех, кто рядом. Он умеет помочь младшему, попросить прощения и сказать правду без злости.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сила используется для насмешки, это уже не подвиг. Для младших школьников важно помнить: смелый поступок всегда делает мир безопаснее и добрее.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художники показывают храбреца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 и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Храброго героя художник часто рисует прямо и уверенно. У него открытое лицо, внимательный взгляд и шаг вперёд, будто он уже готов помочь или защитить.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 детали образа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Щит, фонарь, конь, форма спасателя или знак помощи сразу подсказывают зрителю, кто перед ним. Такие детали делают образ понятным даже без длинного объяснения.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выражения о смелости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«Смелость города берёт» напоминает, что решительный человек способен справиться с большой задачей. Смысл здесь не в шуме, а в умении действовать.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«Не тот храбр, кто страха не знает, а тот, кто его победил» учит важной мысли: бояться можно, но нельзя сдаваться из-за страха.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связывают смелость с трудом, терпением и делом. Они помогают понять, что настоящий храбрец не хвастается, а поступает правильно.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50" y="1854617"/>
            <a:ext cx="198300" cy="176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225" y="1863430"/>
            <a:ext cx="198300" cy="158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6900" y="1863430"/>
            <a:ext cx="198300" cy="15864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Храбрецы без плаща и доспехов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7355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Сосед, который приходит на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может донести сумку, поддержать добрым словом или выручить в трудную минуту. Иногда именно такая тихая помощь оказывается самой нужной.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85225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Старшая сестра или брат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защищают младшего, объясняют, как вести себя, и не оставляют одного в неприятной ситуации. Это тоже очень смелый и заботливый поступок.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89690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Друг, который не бросает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остаётся рядом, когда трудно, и не смеётся над ошибкой. Его поддержка делает человека увереннее и помогает преодолеть страх.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Знаки, которые напоминают о храбрости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Каска спасателя, красный крест и звезда тоже напоминают о помощи и заботе. На рисунке эти знаки делают героя узнаваемым и понятным для младших школьников.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Щит, факел, флаг или конь сразу создают образ защитника. Такие предметы показывают движение, готовность к действию и желание стоять на стороне добра.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тема храбрецов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отличать настоящую смелость от пустого хвастовства. Храбрый человек не кричит о себе, а делает полезное и нужное дело.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говорить правду, помогать людям и защищать слабых. Такие поступки делают класс, дом и весь мир немного добрее.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эта тема напоминает: ошибаться не страшно, если уметь исправлять ошибку. Для 2 класса это важный шаг к честности и ответственности.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" y="3266883"/>
            <a:ext cx="9144000" cy="18752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29350" y="1447161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Храбрецы рядом с нами
</a:t>
            </a:r>
            <a:endParaRPr lang="en-US" sz="2912" dirty="0"/>
          </a:p>
        </p:txBody>
      </p:sp>
      <p:sp>
        <p:nvSpPr>
          <p:cNvPr id="7" name="Text 1"/>
          <p:cNvSpPr txBox="1"/>
          <p:nvPr/>
        </p:nvSpPr>
        <p:spPr>
          <a:xfrm>
            <a:off x="2871525" y="2413475"/>
            <a:ext cx="3401100" cy="7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Храбрец — это не тот, кто не боится, а тот, кто выбирает правильный поступок. Такие люди делают жизнь вокруг безопаснее, добрее и светлее.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2026-05-24T06:40:39Z</dcterms:created>
  <dcterms:modified xsi:type="dcterms:W3CDTF">2026-05-24T06:40:39Z</dcterms:modified>
</cp:coreProperties>
</file>