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your New Wonders of the World?
</a:t>
            </a:r>
            <a:pPr algn="l" indent="0" marL="0">
              <a:lnSpc>
                <a:spcPct val="90000"/>
              </a:lnSpc>
              <a:buNone/>
            </a:pPr>
            <a:r>
              <a:rPr lang="en-US" sz="22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семь современных чудес света и английскую лексику.
</a:t>
            </a:r>
            <a:endParaRPr lang="en-US" sz="226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список чудес света почти не сохранился, поэтому проект New7Wonders выделил памятники, которые можно увидеть сегодня. В 2001 году началась международная кампания, а 7 июля 2007 года объявили итоговые результаты голосования миллионов людей по всему миру, включая школьников и семьи, заинтересованные в истории и географии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was the new list created?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проекта New7Wonders и итоговое объявление победителей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were the new wonders chosen?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901" y="1394038"/>
            <a:ext cx="35381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 расположены на разных континентах и принадлежат разным историческим эпохам.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New7Wonders, объявленный 7 июля 2007 года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страны, памятники и исторические эпохи семи победителей.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Seven Winners in One Table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Great Wall of China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строилась как оборонительное сооружение для защиты северных границ Китая. Её протяжённость показывает масштаб древнего строительства и труд многих поколений.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отдельных участков велось с VII века до нашей эры до XVI века. Поэтому стена связана сразу с несколькими эпохами китайской истории.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сложность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проходит по горам, холмам и неровной местности. Это делает её ярким примером того, как люди могли адаптировать строительство к сложному ландшафту.
</a:t>
            </a:r>
            <a:endParaRPr lang="en-US" sz="97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Великая Китайская стена — один из самых узнаваемых символов Китая. Она помогает говорить о словах travel, history, architecture и cultural heritage.
</a:t>
            </a:r>
            <a:endParaRPr lang="en-US" sz="10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розовых скалах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поражает тем, что дома и храмы высечены прямо в песчаниковых скалах. Узкое ущелье Сик ведёт к главному фасаду и создаёт ощущение тайны, которое запоминается с первого взгляда.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центр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Петра была столицей Набатейского царства и важным пунктом на караванных путях. Через этот город проходили товары, путешественники и идеи, поэтому он стал богатым и влиятельным.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Petra in Jordan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Colosseum in Rome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Арки, стены и система входов показывают высокий уровень римского строительства. Колизей стал одним из самых известных примеров архитектуры Древнего Рима.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арене проходили гладиаторские бои и другие массовые шоу. Эти события помогают понять, как жители Рима проводили время и какие развлечения были популярны.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 для 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был построен в I веке нашей эры и мог вмещать десятки тысяч зрителей. Его арена использовалась для публичных зрелищ и соревнований.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Колизей воспринимается как важный символ Рима и всей Италии. Он напоминает о силе античной культуры и продолжает привлекать туристов со всего мира.
</a:t>
            </a:r>
            <a:endParaRPr lang="en-US" sz="11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Taj Mahal in India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был построен императором Шах-Джаханом в память о жене Мумтаз-Махал. Этот факт делает памятник не только красивым, но и очень личным.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отражения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мавзолея расположены формальные сады и длинный водный канал. Отражение купола в воде делает вид особенно торжественным и легко узнаваемым.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могольской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считается одним из лучших образцов могольской архитектуры. Он часто связывается с темой любви и изучается как культурный символ Индии.
</a:t>
            </a:r>
            <a:endParaRPr lang="en-US" sz="1136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мрамор и 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известно белым мрамором, высокой центральной купольной частью и точной симметрией. Такая композиция создаёт ощущение гармонии и спокойствия.
</a:t>
            </a:r>
            <a:endParaRPr lang="en-US" sz="11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Machu Picchu in Peru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находится высоко в Андах, примерно на высоте 2400 метров. Такое расположение делало город труднодоступным и помогло ему долго оставаться скрытым.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изучают Мачу-Пикчу как один из важнейших памятников Южной Америки. Здесь можно увидеть, как инки использовали пространство для жизни, земледелия и ритуалов.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мастерство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комплексе есть террасы, храмы и каменные постройки, собранные без раствора. Это показывает точность работы инкских строителей и их знание местных условий.
</a:t>
            </a:r>
            <a:endParaRPr lang="en-US" sz="96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над руинами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и горные вершины создают впечатляющий вид, который часто встречается на фотографиях. Место помогает говорить о словах mountain, ruins, terrace и ancient city.
</a:t>
            </a:r>
            <a:endParaRPr lang="en-US" sz="9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Chichén Itzá in Mexico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майя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 была крупным центром майя, где развивались религия, наука и власть. Этот город показывает, что древние цивилизации умели сочетать знания и общественную жизнь.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тень змеи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Кукулькана связана с солнечным календарём и астрономией. Во время весеннего и осеннего равноденствия тень на ступенях напоминает змею, что делает памятник особенно знаменитым.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Корковаду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Христа-Искупителя стоит на горе Корковаду в Рио-де-Жанейро. Благодаря высокому расположению она хорошо видна из разных районов города и стала его узнаваемой достопримечательностью.
</a:t>
            </a:r>
            <a:endParaRPr lang="en-US" sz="779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 1931 году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открыли в 1931 году после долгого строительства. Вместе с постаментом он достигает примерно 38 метров, поэтому производит сильное впечатление даже на расстоянии.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города и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Христос-Искупитель считается символом Рио, Бразилии и идеи мира. Для многих людей он связан с гостеприимством страны и её культурной открытостью.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фотографии особенно заметны статуя над городом и бухтой. Такой вид помогает ученикам запомнить место, а также связать географию, архитектуру и английскую лексику.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Redeemer in Brazil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New7Wonders, итоговый список 2007 года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охватывает несколько частей света и объединяет памятники разных культур и исторических эпох.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чудес находится в Азии; это подчёркивает мировое разнообразие и отсутствие единственного центра культурного наследия.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are the new wonders located?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these monuments have in common?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44450" y="1369450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объекты построены человеком, а не природой. Они показывают, как разные общества умели проектировать большие и сложные сооружения в разных исторических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44450" y="408360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памятники стали узнаваемыми образами своих стран. Они часто появляются на открытках, в учебниках и туристических путеводителях как национальные символы.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4450" y="34006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строителей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видно точное планирование, труд и знание материалов. Камень, мрамор, кирпич и сложные опоры использовались так, чтобы здания служили веками.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44450" y="2717699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связаны с важными событиями, государствами и эпохами. Они помогают изучать историю через реальные объекты, которые сохранили память о прошлом.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44450" y="20347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памятник впечатляет размерами, формой или расположением. Именно масштаб делает их заметными, запоминающимися и особенно интересными для туристов и 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из описаний объектов; дата составления: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видно, что чудеса света относятся к очень разным историческим периодам и не принадлежат одной эпохе.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более двух тысяч лет истории: от древнего мира до XX века, что делает список особенно познавательным.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ages of the wonders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и общеизвестным функциям памятников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не только известны, но и приносят практическую пользу своим странам через туризм, рабочие места и культурный престиж.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памятники усиливают узнаваемость страны и поддерживают местную экономику, особенно через туристические поездки.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wonders help their countries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Debates about the voting process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специалисты отмечали, что интернет-голосование не всегда одинаково отражает мнение людей из разных стран. На результат могли влиять доступ к сети и массовая реклама.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обращали внимание на процедуру выбора финалистов и на то, как именно считались голоса. Такие вопросы были важны для справедливости конкурса.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дискуссии, проект привлёк внимание к памятникам, о которых раньше знали не все. Это помогло усилить интерес к их сохранению и изучению.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против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Обсуждался вопрос, всегда ли самый известный памятник является самым значимым исторически. Из-за этого проект вызывал споры среди историков и культурологов.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меры сохранения памятников в разных странах.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the wonders protected today?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тематике урока для 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легко связывает английские слова с реальными местами, которые можно увидеть на карте, фотографиях и в туристических описаниях.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история, архитектура и культура, потому что они помогают изучать язык через яркие и понятные примеры.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are these places interesting for 7th graders?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place a real wonder?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чудо света сразу впечатляет размерами и силуэтом. Его видно издалека, поэтому оно легко становится символом города, страны или целого региона.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масштаб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чудо связано с событиями, людьми или эпохами прошлого. Оно помогает сохранять память о цивилизациях и рассказывает историю без учебника.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ценность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конструкция, необычные линии или точная симметрия делают памятник непохожим на другие. Именно такие детали вызывают интерес у туристов и учеников.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форма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По-настоящему выдающееся место должно выдержать время, погоду и человеческое воздействие. Прочность строения показывает мастерство создателей и уважение к наследию.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idea of the New Seven Wonders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семь чудес света показывают, как история, искусство и инженерия соединяются в памятниках разных стран. Они помогают увидеть общую культурную память человечества и учить английский через реальные примеры.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2026-05-31T04:00:16Z</dcterms:created>
  <dcterms:modified xsi:type="dcterms:W3CDTF">2026-05-31T04:00:16Z</dcterms:modified>
</cp:coreProperties>
</file>