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называть здания и описывать их по-английски.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Buildings: слова и здания вокруг нас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рядом с нами каждый день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можно увидеть дома, по дороге в школу и в центре города. Они бывают разными по размеру, возрасту и высоте, а в английском языке их легко описывать простыми словами и сочетаниями вроде a tall building.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buildings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120275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школа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 — это дом, а school — школа. Эти слова школьники слышат очень часто, потому что дом и школа есть почти в любой жизни и почти в каждом городе.
</a:t>
            </a:r>
            <a:endParaRPr lang="en-US" sz="1055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1893890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для 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Hospital — больница, а library — библиотека. В таких зданиях людям помогают, лечат или дают книги, поэтому их важно уметь называть по-английски без ошибок.
</a:t>
            </a:r>
            <a:endParaRPr lang="en-US" sz="1055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2667510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жизнь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 — магазин, flat — квартира, building — здание. Эти слова нужны, чтобы рассказать, где люди живут, что они покупают и какие места видят вокруг себя.
</a:t>
            </a:r>
            <a:endParaRPr lang="en-US" sz="1055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3441128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и город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Street — улица. Это слово помогает говорить не только о зданиях, но и о месте, где они стоят. Без улиц город трудно представить, правда?
</a:t>
            </a:r>
            <a:endParaRPr lang="en-US" sz="1055" dirty="0"/>
          </a:p>
        </p:txBody>
      </p:sp>
      <p:sp>
        <p:nvSpPr>
          <p:cNvPr id="16" name="Text 6"/>
          <p:cNvSpPr txBox="1"/>
          <p:nvPr/>
        </p:nvSpPr>
        <p:spPr>
          <a:xfrm>
            <a:off x="270000" y="4214736"/>
            <a:ext cx="4254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городские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знают эти слова, им легче читать, говорить и понимать короткие тексты про город. Простые названия зданий — это первый шаг к уверенной английской речи.
</a:t>
            </a:r>
            <a:endParaRPr lang="en-US" sz="10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его части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и стены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Roof — это крыша, а wall — стена. Они защищают дом от дождя, ветра и холода. Без них дом был бы совсем не дом, а почти шалаш.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и дверь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Window — окно, door — дверь. Через окно в дом попадает свет, а дверь помогает входить и выходить. Эти детали легко найти даже на самом простом рисунке.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Дымоход и балкон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 дома есть chimney — труба и balcony — балкон. Такие части делают здание интереснее и помогают представить, как в нём живут люди каждый день.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дом для 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начальном уровне лучше всего запоминать дом по знакомым деталям: крыша, окна и дверь. Если вы их назвали, значит, уже почти стали маленьким экспертом по buildings.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54617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6044" y="1845400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8064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7585" y="1845400"/>
            <a:ext cx="170363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59544" y="1854617"/>
            <a:ext cx="198300" cy="1762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строят здания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Brick — кирпич. Из него строят крепкие дома и школы. Выражение brick house означает «кирпичный дом» и помогает сразу представить прочное здание.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Wood — дерево. Деревянные двери и части дома делают здание более тёплым и уютным. Дерево часто используют там, где нужен приятный и живой вид.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Stone — камень. Этот материал помогает строить очень прочные здания. Каменные стены выглядят надёжно и могут служить людям очень долго.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Glass — стекло. Из него делают окна, чтобы в комнате было светлее и можно было видеть улицу. Стеклянные детали делают здание лёгким и современным.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Metal — металл. Он нужен для прочных деталей и каркаса здания. Металл помогает строению быть крепким, особенно если оно большое или высокое.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появляется здание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первой идеи до готового здания и его использования.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строить здания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 делает план здания. Он думает, как дом будет выглядеть и где будут комнаты, окна и двери. Без хорошего плана строить очень трудно.
</a:t>
            </a:r>
            <a:endParaRPr lang="en-US" sz="1084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Engineer проверяет, будет ли здание безопасным и крепким. Он помогает понять, выдержат ли стены, крыша и другие части вес людей, ветра и дождя.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Builder соединяет части здания и превращает план в настоящий дом или школу. Это очень важная работа, потому что именно строитель делает идею видимой.
</a:t>
            </a:r>
            <a:endParaRPr lang="en-US" sz="1084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Painter добавляет цвет и аккуратность. После его работы здание выглядит чистым и красивым, а иногда ещё и совсем праздничным.
</a:t>
            </a:r>
            <a:endParaRPr lang="en-US" sz="10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buildings в городе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skyscraper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Skyscraper — это очень высокий building. Такие здания часто стоят в больших городах, где много людей и мало свободного места. Они легко заметны издалека.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устойчивые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высоких зданий нужны strong foundations. Они держат весь вес постройки и помогают ей стоять ровно и безопасно, даже если здание очень большое.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 и лифты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Steel frames делают здание прочным, а lifts помогают людям быстро подниматься на нужный этаж. Без лифтов такой высокий дом был бы настоящим спортивным испытанием.
</a:t>
            </a:r>
            <a:endParaRPr lang="en-US" sz="1053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building хорошо смотрится рядом с небом и другими домами. Такие здания показывают, как город растёт и становится всё более современным.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25" y="1669892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9763" y="3884441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18925" y="1215255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4350" y="324078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02644" y="2575086"/>
            <a:ext cx="170363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здания для разных дел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1225350" y="1484350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house is for living. В доме люди отдыхают, спят и проводят время с семьёй. Это самое знакомое и тёплое здание для ребёнка.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4899399" y="3698899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shop sells things. Здесь покупают продукты, игрушки и разные нужные мелочи. Магазин делает жизнь удобнее, потому что всё важное можно найти рядом.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5088550" y="102091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school is for learning. Здесь дети читают, считают, рисуют и задают вопросы. Школа помогает узнавать новое каждый день, даже когда за окном дождь.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1453975" y="3046425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hospital is for helping sick people. В ней работают врачи и медсёстры, которые лечат людей и заботятся о них, когда они чувствуют себя плохо.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858300" y="239876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library keeps books. Это тихое место, где можно читать, брать книги и открывать для себя новые истории. В библиотеке обычно хочется говорить шёпотом.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здания и погода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местах крыши часто делают крутыми, чтобы снег быстрее скатывался вниз. Так здание меньше нагружается и лучше переносит зиму.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жарких местах стены делают толще, чтобы комнаты дольше оставались прохладными. Иногда окна закрывают так, чтобы солнце не нагревало дом слишком сильно.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окна дают больше света, но им нужна защита от сильного солнца. Поэтому форма здания помогает людям жить удобно в разную погоду.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и двери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через которое заглядывает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маленький домик просыпается вместе со светом. Через большое окно в комнату попадают лучи, и внутри становится ярко и весело. Рядом есть круглое и квадратное окошко, чтобы показать, как по-разному могут выглядеть окна.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Дверь, которая приглашает внутрь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дом стоит тихо у дороги, а дверь помогает людям входить и выходить без суеты. У него есть большие и маленькие окна, и каждое из них по-своему украшает фасад. Так легче запомнить слова big, small, round and square.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здание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каркас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Надёжное здание держится на крепких стенах и ровных полах. Если конструкция прочная, людям спокойнее ходить, учиться и работать внутри, даже когда на улице шумит ветер.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813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выходы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Лестницы, перила и запасные выходы помогают людям быстро и спокойно выйти наружу. Это особенно важно в школе или больнице, где безопасность нужна каждый день.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624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мелких проблем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помогает заметить протечки, трещины, сломанные лампы и шатающиеся ступеньки. Если исправить такие мелочи вовремя, здание дольше остаётся удобным и безопасным.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045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здание приятнее использовать, потому что в нём легче заметить поломки и грязь. Аккуратный вид показывает, что о доме или школе хорошо заботятся.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постройки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здание проходит путь от готового объекта до долгой службы людям.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здания мира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06343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Египта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в Египте очень древние и сразу узнаются по своей форме. Они напоминают о далёкой истории и показывают, как люди строили большие каменные сооружения много веков назад.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5533" y="2306343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Эйфелева башня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Эйфелева башня в Париже стала символом Франции. Её легко узнать по тонкой металлической форме, а ещё она показывает, что здание может быть не только полезным, но и знаменитым.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81075" y="230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небоскрёбы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современные skyscrapers строят из стали и стекла. Они выглядят очень высокими и лёгкими, хотя внутри у них много этажей, лифтов и комнат для работы и 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218"/>
            <a:ext cx="4205700" cy="2168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45" y="2704218"/>
            <a:ext cx="4205700" cy="21685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и природа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857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среди деревьев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солнечной улице стоит дом, рядом с которым растут деревья и трава. Их тень делает воздух прохладнее, а двор — уютнее. Такое место выглядит спокойно, будто дом и природа договорились жить по соседству.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2692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тепло и зелень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стены помогают зданию меньше нагреваться в жаркий день, а деревья рядом защищают его от палящего солнца. Летом вокруг дома становится приятнее гулять, а окна открывают вид на зелёный двор и яркий свет.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buildings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big, small, tall и short помогают быстро сказать, каким выглядит здание. Можно описать a big school, a small house или a tall building, и предложение сразу становится понятным.
</a:t>
            </a:r>
            <a:endParaRPr lang="en-US" sz="1084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вид
</a:t>
            </a:r>
            <a:pPr algn="l" indent="0" marL="0">
              <a:lnSpc>
                <a:spcPct val="115000"/>
              </a:lnSpc>
              <a:buNone/>
            </a:pPr>
            <a:r>
              <a:rPr lang="en-US" sz="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Old, new, clean и beautiful помогают рассказать, сколько зданию лет и как оно выглядит. Например, an old church и a new shop показывают разницу очень ясно и без длинных объяснений.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цвет
</a:t>
            </a:r>
            <a:pPr algn="l" indent="0" marL="0">
              <a:lnSpc>
                <a:spcPct val="115000"/>
              </a:lnSpc>
              <a:buNone/>
            </a:pPr>
            <a:r>
              <a:rPr lang="en-US" sz="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 и dark описывают, сколько света внутри и снаружи. Bright windows делают комнату весёлой, а dark corners могут напомнить, что зданию нужен хороший свет и внимательный уход.
</a:t>
            </a:r>
            <a:endParaRPr lang="en-US" sz="1016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о здании соединяется с прилагательным, получается короткая английская фраза. Такие сочетания легко запомнить и удобно использовать в школе, когда нужно говорить быстро и правильно.
</a:t>
            </a:r>
            <a:endParaRPr lang="en-US" sz="9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зданиях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12027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этажей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здания такие высокие, что в них помещается много этажей. Чем больше этажей, тем больше комнат можно использовать для жизни, учёбы или работы.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07399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Лифты помогают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больших домах и школах часто есть lifts. Они помогают людям подниматься выше без усталости, особенно если нужно нести тяжёлые сумки или книги.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27722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бывают очень разные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зданий много окон, чтобы в комнаты попадало больше света. У других окон меньше, если нужно сохранить тепло или сделать стены более прочными.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981447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вручную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люди строили многие здания руками, с простыми инструментами и большим терпением. Это занимало много времени, но помогало создавать крепкие дома и красивые стены.
</a:t>
            </a:r>
            <a:endParaRPr lang="en-US" sz="10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здание помогает людям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важные задачи выполняет здание в жизни человека и города.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Моё здание мечты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и тёплый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Моё здание мечты было бы светлым и тёплым, чтобы в нём всем хотелось улыбаться. Большие окна, мягкий свет и уютные комнаты сделали бы его очень дружелюбным.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игр и 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 бы сделал тихий уголок для чтения и место для игр. Так дети могли бы отдыхать, учиться и весело проводить время в одном здании.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рядом с домом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ним обязательно росли бы деревья и цветы. Небольшой сад добавил бы свежий воздух, тень и хорошее настроение, даже если день выдался шумным.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и полезное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здание должно быть безопасным, чистым и удобным для всех. Тогда оно станет не только красивым, но и действительно полезным для детей и взрослых.
</a:t>
            </a:r>
            <a:endParaRPr lang="en-US" sz="10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Buildings вокруг нас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Buildings — это дома, школы, магазины и другие важные места. Мы узнали их части, материалы и признаки, а ещё научились описывать их по-английски просто и понятно.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2026-05-29T13:38:14Z</dcterms:created>
  <dcterms:modified xsi:type="dcterms:W3CDTF">2026-05-29T13:38:14Z</dcterms:modified>
</cp:coreProperties>
</file>