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ключевые темы и общее представление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— путь развития организма от зиготы до смерти, раскрывающий сущность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научное развитие понятия онтогенеза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онтогенеза возникла в XIX веке с открытиями К. Бэра и последующими теоретическими и практическими достижениями в эмбриологии, клеточной биологии и генетике, существенно расширившими понимание индивидуального развития.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на онтогенез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онтогенеза в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охватывает весь жизненный цикл организма от момента оплодотворения до его конца. Он представляет сложное взаимодействие наследственных и внешних факторов, влияющих на формирование индивидуальных характеристик.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продолжительности и этапов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группы организмов обладают уникальными особенностями онтогенеза, что отражается в длительности периодов и количестве стадий. Однако существует общая структурная схема с характерными закономерностями развития.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среды на построение онтогенеза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аппарат задаёт базовые программы развития, а факторы окружающей среды формируют вариации в фенотипе и адаптацию. Вместе они создают динамическую и изменчивую картину жизненного пути.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онтогенеза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дробление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даёт начало жизни, после чего зигота начинает серию быстрых делений, формируя многоклеточный организм.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формирование зачатков тканей и органов, характеризуется интенсивными морфологическими и физиологическими изменениями.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рост, половое созревание, способность к воспроизводству и процессы старения до окончания жизни.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стратегии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этапах связаны с таксонным положением и условиями среды, что ведёт к разнообразию онтогенетических стратегий.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и органогенез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приводит к образованию трёх зародышевых листков, из которых развиваются ткани и органы. Органогенез формирует системы организма в пространственной и функциональной согласованности.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формирование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— это серия быстрых митотических делений зиготы без увеличения объёма. В итоге формируется блестящая морула или бластула, закладывая фундамент для дальнейшего развития.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эмбрионального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характеризуется ростом и половым созреванием, переходящим к фазе активной репродукции. Затем наступает старение с постепенным снижением физиологических функций.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постэмбрионального развития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прямое развитие, где новорождённые похожи на взрослых, и непрямое, сопровождаемое метаморфозом — значительными трансформациями тела (например, у лягушек и насекомых).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в онтогенезе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регулируют процессы синтеза белков, необходимые для роста и дифференцировки клеток, обеспечивая точное временное и пространственное развитие.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Гомеобоксные гены такие как HOX и Pax отвечают за формирование тела и органов, задавая координаты и особенности расположения структур.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важных генах приводят к дефектам развития, например, полидактилии или расщелине губы, что подчёркивает значение генетического контроля.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онтогенетические процессы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 влияет на скорость развития организмов, как в случае с определением пола у крокодилов во время инкубации яиц.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влажность напрямую воздействуют на метаболизм и физиологические стадии роста, влияя на фенотипическую пластичность.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условия питания определяют ресурсы для развития и позднюю выживаемость организма.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радиация создают стрессовые условия, увеличивая риск мутаций и вызова адаптивных механизмов в онтогенезе.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онтогенеза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развития от оплодотворения до смерти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клеточной дифференцировки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из единой зиготы прогрессивно специализируются, формируя эпителиальные, мышечные и нервные ткани с уникальными функциями.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Детерминация фиксирует судьбу клетки, где морфогенетические сигналы создают пространственные границы для развития тканей.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пути, такие как Notch и Wnt, обеспечивают координацию и взаимодействие клеток в процессе онтогенеза.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прямого и непрямого развития у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у птиц 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собак рождаются детёныши, внешне схожие с взрослыми особями. Этот тип развития называется прямым и характеризуется отсутствием радикальных изменений внешнего облика на зрелых стадиях.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 метаморфозом у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личиночная стадия головастика радикально отличается от взрослой формы. В ходе развития происходит метаморфоз — превращение из водного головастика в наземную взрослую особь.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насекомых с полным метаморфозом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проходит стадии гусеницы и куколки, полностью меняя морфологию. Непрямое развитие позволяет оптимально адаптироваться к разным экологическим нишам на разных этапах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на различных этапах онтогенеза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наибольшая скорость роста наблюдается в эмбриональный период и подростковом возрасте, а затем значительно замедляется.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неравномерен: существенный скачок в подростковом возрасте связан с гормональными изменениями, а старение сопровождается резким снижением темпов роста.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учебной 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онтогенеза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длится около 9 месяцев, в течение которых закладываются все основные органы и системы организма.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новорождённости сопровождается активной адаптацией к внеутробным условиям, развитием простейших рефлексов и дыхательной системы.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характеризуется интенсивным ростом, развитием двигательных навыков и когнитивных функций, основой для социализации.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включает гормональные перестройки, формирование вторичных половых признаков и значительные морфофункциональные изменения.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86922"/>
            <a:ext cx="4794300" cy="17393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онтогенеза у различных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особенности онтогенеза у человека, лягушки, бабочки и карпа, демонстрируя различия в развитии и стратегии выживания.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онтогенеза соответствует адаптациям к среде и особенностям жизненных циклов организмов.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биологии, 2022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некоторых животных, например у саламандр, достигает полной замены повреждённых частей, включая конечности, благодаря наличию специализированных клеток.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регенерация ограничена, чаще наблюдается репарация тканей, но печень способна к значительной регенерации, особенно в молодом возрасте.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пластичность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и эволюция: параллели и отличия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биогенетики гласит, что эмбриональные стадии повторяют основные этапы эволюционного развития вида, что помогает понять филогенетические связи.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указывают, что подобия отражают общие генетические программы, а не буквальное повторение эволюционной истории.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эмбриональном периоде проявляются признаки, объединяющие крупные таксономические группы, что способствует изучению происхождения органов и систем.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онтогенеза: причины и проявления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развития возникают из-за мутаций и воздействия тератогенов — вредных факторов, таких как алкоголь, некоторые лекарства и ионизирующее излучение.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распространённых аномалий — синдром Дауна и расщелина верхней губы, требующие ранней диагностики и специального медицинского вмешательства для улучшения качества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связано с накоплением клеточных повреждений и уменьшением адаптационных резервов, влияющих на здоровье и выживаемость.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1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максимальная зафиксированная продолжительность человеческой жизни, демонстрирующая пределы регенеративных способностей организма.
</a:t>
            </a:r>
            <a:endParaRPr lang="en-US" sz="1819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онтогенеза для медицины и биотехнологии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Регенеративная медицина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онтогенеза используются при выращивании искусственных органов, клонировании и создании генетически модифицированных организмов для медицинских целей.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 клеточная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развития позволяет создавать эффективные методы лечения наследственных и приобретённых заболеваний, включая генные и клеточные технологии.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основа жизни и науки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объединяет генетические и экологические факторы, раскрывая сложность развития и старения, что является фундаментом для биологии, медицины и технологий будущего.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2026-05-10T00:49:18Z</dcterms:created>
  <dcterms:modified xsi:type="dcterms:W3CDTF">2026-05-10T00:49:18Z</dcterms:modified>
</cp:coreProperties>
</file>