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музыкальном театре: где музыка помогает рассказывать сказку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 театр вместе открывают волшебный мир сценических историй.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театр: где звучит сама история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слова, музыка и движение работают вместе. Герои поют, танцуют и играют на сцене, а оркестр помогает передать их чувства. Такие спектакли бывают разными, но всегда превращают рассказ в яркое зрелище.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виды музыкального театра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— это спектакль, где почти всё действие передаётся пением. Голоса героев становятся главным способом рассказать о событиях и чувствах.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показывает историю без слов. Танец, жесты и музыка помогают понять, кто смелый, кто грустит, а кто радуется победе.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соединяет песни, танцы и игру актёров. Он звучит живо и современно, а зрителям легко следить за ярким действием.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звучит легче и веселее. В ней есть песни, разговорные сцены и смешные эпизоды, поэтому она часто вызывает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выходит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работают певцы, актёры и танцовщики, а рядом звучит оркестр. Каждый участник помогает истории стать понятной и интересной. Вместе они создают единый спектакль.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музыкального театра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Занавес, свет, декорации и реквизит делают сцену похожей на особый мир. Даже маленькая вещь, например шляпа или трость, может рассказать о герое многое.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когда история звучит в пении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почти весь текст поют. Так зритель слышит не только слова, но и настроение героя: радость, тревогу, удивление или печаль.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помогает узнать мысли одного персонажа, дуэт показывает разговор двоих, а хор создаёт мощное звучание многих голосов сразу.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оперы связаны с именами Михаила Глинки, Петра Чайковского и Николая Римского-Корсакова. Их произведения любят и взрослые, и дети.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Балет: рассказ без слов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сюжет передаётся без речи. Музыка, движения и жесты помогают понять, что происходит с героями на сцене.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Танцовщики показывают характер персонажей прыжками, поворотами, лёгкими шагами и красивыми позами. Иногда одно движение говорит больше, чем длинная фраза.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особенно известны балеты Петра Чайковского: «Лебединое озеро», «Спящая красавица» и «Щелкунчик». Они стали настоящей классикой.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Мюзикл: песни, танцы и немного шуток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объединяет разговорную речь, песни и танцевальные номера. В нём часто много движения, ярких героев и запоминающихся мелодий, которые хочется напевать снова и снова.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особенно близок детям: он похож на большой праздник на сцене. Здесь легко встретить шутку, быструю сцену и весёлое настроение.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Оперетта: лёгкий и весёлый жанр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похожа на оперу, но звучит легче и непринуждённее. В ней есть и пение, и разговорные сцены, поэтому действие идёт очень живо.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оперетты часто попадают в смешные или необычные ситуации. Зрителю интересно следить за их приключениями и неожиданными поворотами сюжета.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оперетте обычно бодрая и запоминающаяся. После спектакля мелодии могут долго звучать в голове — как упрямый, но приятный мотивчик.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спектакль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замысла вырастает готовый спектакль.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62973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над спектаклем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Сочиняет музыку, которая помогает героям петь, танцевать и выражать чувства. Без него спектакль не зазвучал бы так ярко и запоминающеся.
</a:t>
            </a:r>
            <a:endParaRPr lang="en-US" sz="764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все части спектакля в одно целое. Он помогает артистам, чтобы действие было понятным, красивым и не путало зрителей.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оркестром и следит за темпом, громкостью и характером звучания. Его движения помогают музыкантам играть вместе очень точно.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Сценограф, костюмер и гримёр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внешний облик спектакля: декорации, костюмы, причёски и грим. Благодаря им сцена становится похожей на сказочный мир.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Хормейстер и балетмейстер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Хормейстер работает с певцами хора, а балетмейстер — с танцовщиками. Они учат участников двигаться и звучать дружно, как одна команда.
</a:t>
            </a:r>
            <a:endParaRPr lang="en-US" sz="7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в яме перед сценой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обычно скрыт в оркестровой яме, ниже сцены, но именно он задаёт дыхание спектакля и помогает певцам и танцовщикам двигаться в одном ритме.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флейты, трубы, виолончели и ударные создают разные краски: от тихого ожидания до яркого праздничного звучания, которое сразу меняет настроение зала.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Ария, хор и дуэт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— это сольное пение героя. В ней он словно открывает свои мысли и чувства, и зрители лучше понимают, что происходит у него в душе.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Дуэт звучит, когда поют два персонажа. Так можно услышать разговор, спор, дружбу или радость, а музыка помогает передать отношения между героями.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объединяет много голосов сразу. Он создаёт ощущение большой сцены, праздника или тревоги, когда на сцене будто говорит целый город.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1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движения на сцене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разворот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поворот, резкий разворот или остановка помогают показать удивление, решимость или растерянность. Зритель понимает героя даже без слов.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Взмах, указание или прижатая к груди рука могут рассказать о просьбе, радости, страхе или важном решении. Маленький жест нередко звучит очень громко.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и мюзикле танец передаёт характер героя: лёгкий шаг показывает радость, быстрые движения — волнение, а спокойная поза — уверенность.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артиста тоже говорит на языке театра. Улыбка, нахмуренные брови или внимательный взгляд помогают зрителю сразу почувствовать настроение сцены.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видно издалека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как подсказка для 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герою появиться на сцене, и костюм уже начинает рассказывать его историю. Корона, плащ, яркое платье или смешная шапочка помогают сразу понять, кто перед нами. Даже издалека образ выглядит ясным и запоминающимся.
</a:t>
            </a:r>
            <a:endParaRPr lang="en-US" sz="88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 меняет лицо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Гримёр может сделать лицо старше, строже или сказочнее. Он подчёркивает черты героя, помогает увидеть его настроение и характер. Иногда достаточно нескольких деталей, чтобы персонаж стал почти волшебным.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которая хранит тайну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скрывает обычное лицо и делает образ необычным. Она может быть смешной, загадочной или торжественной, поэтому зрителю хочется разгадывать, кто стоит за ней и что герой сейчас чувствует.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спектакль шаг за шагом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просто вслушаться: какая музыка звучит — спокойная, бодрая или таинственная. Она сразу подсказывает, каким будет начало истории.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Музыкальные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заметить повторяющиеся мелодии. Они помогают узнавать героев и понимать, когда кто-то возвращается на сцену или меняет настроение.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 темпа и 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быстрее или громче, сцена кажется напряжённой и живой. Медленные и тихие звуки, наоборот, создают спокойствие или печаль.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важно вспомнить, как музыка помогала рассказывать историю. Тогда спектакль остаётся в памяти не только как картинка, но и как особое звучание.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они по-разному создают сказочное настроение, но вместе делают сцену похожей на настоящий праздник чудес.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жанра особенно часто встречаются в музыкальном театре.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которые знают многие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— один из самых известных театров России. В его залах идут оперы и балеты, а само здание сразу настраивает на торжественное настроение. Для зрителей это место, где каждый спектакль кажется большим событием.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славится долгой историей и прекрасными постановками. Здесь особенно ценят мастерство артистов и красоту сцены. Поход в этот театр часто становится для зрителей маленьким праздником и поводом надеть самое нарядное настроение.
</a:t>
            </a:r>
            <a:endParaRPr lang="en-US" sz="99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зрителя в театр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зритель проходит путь от покупки билета до финальных аплодисментов и соблюдает театральный этикет.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музыкальный театр интересен детям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легко увлекает, потому что в нём история звучит, движется и сияет. Ребёнок быстро понимает, кто радуется, кто грустит и кто сейчас, кажется, задумал хитрость.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 и красивые декорации помогают сразу попасть в мир сказки. Даже серьёзный герой здесь выглядит чуть волшебнее, а смешной персонаж — ещё забавнее.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запомнить мелодии и уловить настроение сцены. Быстрые ритмы бодрят, а спокойные звуки помогают прислушаться и представить, что будет дальше.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театр развивает внимание, слух и воображение. После спектакля детям хочется рисовать, двигаться, напевать и снова придумывать собственные сказочные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объединяет искусство, труд и волшебство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показывает, как музыка, слово и движение вместе создают живую сказку. Он учит слушать, видеть красоту и ценить труд многих талантливых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2026-05-24T20:21:56Z</dcterms:created>
  <dcterms:modified xsi:type="dcterms:W3CDTF">2026-05-24T20:21:56Z</dcterms:modified>
</cp:coreProperties>
</file>