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существительные: слова без падежных окончаний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падежных окончаний в русском языке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есть слова без склонения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существительных меняют форму по падежам, но некоторые сохраняют одно и то же написание. Чаще всего это заимствованные слова: они вошли в язык уже готовыми, а смысл в предложении уточняют соседние слова.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504910"/>
            <a:ext cx="242100" cy="193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неизменяемых существительных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слова, пришедшие из других языков: кофе, пальто, шоссе, меню, жюри. Они закрепились в русском языке в одной форме и не получают падежных окончаний.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Аббревиатуры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названия организаций и учреждений обычно остаются неизменяемыми: МГУ, ООН, ЮНЕСКО, МВД. Их форма не меняется, но при чтении важно учитывать полное название и его смысл.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названия городов, стран и рек тоже не склоняются: Сочи, Тбилиси, Токио, Онтарио. В тексте изменяются слова рядом с ними, а не само название.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имена и фамилии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собственные имена и фамилии на гласную тоже не изменяются: Дюма, Мари, Миссисипи. Такие слова нужно запоминать отдельно, потому что их форма сохраняется во всех падежах.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Изменяемые и неизменяемые существительные: сравнение форм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слова, у которых форма меняется, и слова, которые сохраняют один вид во всех падежах.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изменяемых существительных форма в родительном падеже отличается, а у неизменяемых совпадает с начальной. Значение в предложении помогают передать предлоги и зависимые слова.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темы по русскому языку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пришедшие из других языков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кафе, кино, такси, жюри и меню часто употребляются в речи, потому что звучат коротко и понятно. Их форма закрепилась в языке как привычная и удобная для общения.
</a:t>
            </a:r>
            <a:endParaRPr lang="en-US" sz="1306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падежных окончаний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окончания не стали частью строения таких слов, поэтому они не склоняются. Это хорошо видно, если попытаться изменить их по падежам: форма остаётся той же самой.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развивается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показывают, что язык не только сохраняет старые нормы, но и принимает новые слова. При этом он выбирает наиболее удобный способ их употребления, не нарушая понятности речи.
</a:t>
            </a:r>
            <a:endParaRPr lang="en-US" sz="1247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заимствования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неизменяемые существительные пришли в русский из французского, английского, итальянского и других языков. Они сохранили привычную для исходного языка форму и не подстроились под русские окончания.
</a:t>
            </a:r>
            <a:endParaRPr lang="en-US" sz="11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неизменяемое существительное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 слова в тексте к правильному согласованию и определению рода.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определяется род неизменяемых существительных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вместе со 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неизменяемого существительного не всегда угадывается по окончанию, поэтому такие слова лучше запоминать сразу с родом: кофе — мужской, пальто — средний, мадам — женский.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по 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самый надёжный способ — посмотреть слово в словаре. Это особенно важно для слов, которые звучат непривычно или могут иметь несколько вариантов употребления.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значение и норму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названий животных, предметов и некоторых собственных имён род может зависеть от значения и языковой нормы. Поэтому при сомнениях выбирают не догадку, а проверку по авторитетному источнику.
</a:t>
            </a:r>
            <a:endParaRPr lang="en-US" sz="13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неизменяемых слов встречаются чаще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особенно часто встречаются слова из повседневной речи: кафе, метро, такси, меню. Они быстро узнаются, потому что звучат привычно и пишутся одинаково.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неизменяемых слов приходится на заимствования; остальные группы встречаются реже, но тоже важны для правильного письма и чтения.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классификация примеров из темы «Неизменяемые существительные»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названия, которые не изменяются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097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изменяется не само название, а слова, которые его окружают: в городе Сочи, из города Токио, к реке Онтарио. Так смысл остаётся точным и понятным.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214199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норме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важно узнавать в тексте, чтобы не добавлять лишние окончания. Ошибочная форма выглядит непривычно и нарушает норму литературного русского языка, принятую в школе и в речи.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 одной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географические названия сохраняют одну и ту же форму: Сочи, Тбилиси, Токио, Онтарио. Их не нужно склонять, даже если слово стоит после предлога или рядом с другим существительным.
</a:t>
            </a:r>
            <a:endParaRPr lang="en-US" sz="13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неизменяемых существительных и их род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несколько слов и покажем, какой род они имеют и как с ними согласуются зависимые слова.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неизменяемого существительного нужно запоминать вместе со словом: именно он определяет форму прилагательных и сказуемых.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нормы русского языка; словарная фиксация родов неизменяемых слов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1109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28191"/>
            <a:ext cx="384600" cy="307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11097"/>
            <a:ext cx="384600" cy="34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аббревиатуры не изменяются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Учреждения и 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МГУ, ООН, ЮНЕСКО, МВД сохраняют одну форму, потому что это сокращённые названия. В предложении важно не менять их окончание, а правильно согласовывать сказуемое и зависимые слова по смыслу.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Аббревиатура помогает писать короче, но за ней стоит полное название. Поэтому при чтении и употреблении нужно помнить, что внешняя краткость не отменяет значения всей фразы.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 норме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аббревиатура не склоняется, однако рядом с ней слова подбирают с учётом рода и числа полного названия. Так речь остаётся грамотной и понятной без лишних форм.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аббревиатуры часто встречаются в названиях школ, организаций и учреждений. Их полезно запоминать вместе с расшифровкой, чтобы не ошибиться в согласовании и значении.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согласуются слова рядом с неизменяемыми существительными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Слова-«помощники» подстраиваются под неизменяемое существительное, поэтому именно они показывают род, число и падеж в предложении.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число примеров подчёркивает: сама форма слова не меняется, а ошибки появляются, когда к нему добавляют лишнее окончание или неверное согласование.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нормы русского языка, составлены по материалам темы «Неизменяемые существительные».
</a:t>
            </a:r>
            <a:endParaRPr lang="en-US" sz="8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типичных ошибок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добавлять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склоняется, его нельзя изменять по образцу обычного существительного. Формы вроде «в пальте» или «из метра» ошибочны, потому что у слова уже есть устойчивая форма.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род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род особенно заметен в сочетаниях с прилагательными: «вкусное кофе» звучит неправильно. Такие слова лучше запоминать вместе с родом и при необходимости сверять по словарю.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ошибка возникает из-за того, что окончание принимают за падежное. Внимание к предлогам, прилагательным и глаголам помогает понять, как слово должно выглядеть в предложении.
</a:t>
            </a:r>
            <a:endParaRPr lang="en-US" sz="12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мы слышим каждый день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такси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спешит на занятия и вызывает такси. Слово звучит коротко и удобно, а в письме и в разговоре остаётся без изменений. Поэтому его легко узнать в любом тексте и быстро правильно употребить.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в кафе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ребята заходят в кафе и читают меню. Эти слова пришли из другой языковой среды, но в русском языке закрепились в одной форме. Они часто встречаются в быту, поэтому быстро запоминаются и не требуют сложных изменений.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 интервью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включают радио, а в школьной газете читают интервью. Такие слова помогают точно называть явления, занятия и способы общения. Их неизменяемость делает форму стабильной, а смысл — понятным и узнаваемым.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морфологический разбор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школьном алгоритме разбора неизменяемого существительного и учитывает особый случай аббревиатур.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эту тему в 6 классе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 в 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неизменяемых существительных помогает не ошибаться в диктантах, изложениях и сочинениях. Школьник быстрее замечает, где слово нельзя изменять по падежам.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развития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показывают, как русский язык принимает новые заимствования и приспосабливает их к своей системе. На их примере видно, почему не все существительные ведут себя одинаково.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проверять норму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вызывает сомнение, можно обратиться к словарю и уточнить род или неизменяемость слова. Это формирует привычку проверять себя, а не полагаться только на слух.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формы важны не только на письме, но и в разговоре. Уверенное употребление слов вроде кофе, пальто, метро и жюри делает речь точной и культурной.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знаний: верные и неверные формы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какие слова сохраняют форму, а какие ошибки возникают из-за лишних окончаний и неверного рода.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одинаковы по числу примеров, но только правильные формы соответствуют норме. Значит, важно запоминать слово целиком, а не пытаться склонять его по образцу.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материалам учебной темы и школьной языковой нормы.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культуры речи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употреблено правильно, мысль звучит яснее и аккуратнее. Ошибка в роде или падеже может отвлечь слушателя и сделать фразу менее убедительной.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 проверке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словарём учит школьника осторожно относиться к сомнительным словам. Такая привычка полезна не только на уроках русского языка, но и в любой письменной работе.
</a:t>
            </a:r>
            <a:endParaRPr lang="en-US" sz="1322" dirty="0"/>
          </a:p>
        </p:txBody>
      </p:sp>
      <p:sp>
        <p:nvSpPr>
          <p:cNvPr id="10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фиксируют, какие слова не склоняются и какой род им соответствует. Это помогает не гадать, а выбирать форму, принятую в литературном русском языке.
</a:t>
            </a:r>
            <a:endParaRPr lang="en-US" sz="13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21744"/>
            <a:ext cx="4782600" cy="15473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для запоминания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удобно повторять как готовые сочетания: слово, род, неизменяемость и правильный образец употребления.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всего запоминать такие слова вместе с родом и примером. Тогда легче выбрать правильное согласование и избежать ошибок в речи и на письме.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школьной теме «Неизменяемые существительные».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маленькая особенность, большая роль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существительные кажутся простыми, но именно они требуют внимания к словарной норме и согласованию. Если запоминать род и форму слова вместе, речь станет точнее и грамотнее.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2026-05-28T05:28:46Z</dcterms:created>
  <dcterms:modified xsi:type="dcterms:W3CDTF">2026-05-28T05:28:46Z</dcterms:modified>
</cp:coreProperties>
</file>