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«Зов Родины» в русской литературе: образ, чувство, ответственность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слове — память, совесть и 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русской литературе: от древности к XX веку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проходит через века русской словесности: от древнерусского понимания Отечества до поэзии XX века, где она становится особенно личной, исторически напряжённой и нравственно значимой.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«зов Родины» в литературе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внутреннее притяжение к родной земле, языку и памяти предков, которое выражается в ностальгии, любви к дому и ощущении духовной связи с историей.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проявляется как тревога за судьбу страны, готовность защищать её и способность видеть в Родине не абстракцию, а живую человеческую реальность.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этот мотив соединяет личное чувство, гражданскую позицию и размышление о месте человека в истории и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художественных символах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поле часто становится знаком простора, памяти и труда, а дорога — образом пути народа и судьбы героя. Вместе они создают ощущение движения через историю, где личная жизнь неотделима от общего пространства страны.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берёза, храм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дом, белая берёза и храм в поэзии связывают земное и духовное начало. Эти образы помогают показать Родину как место детства, веры и внутренней опоры, которая сохраняется даже вдали от родных мест.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боя, могила предка и военный мемориал напоминают, что любовь к Родине проверяется испытанием. Через такие детали литература говорит не только о героизме, но и о цене мира, который необходимо беречь.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11 классе раскрывается тема Родины: от личного чувства к гражданской позиции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старшей ступени обучения важны не только образы, но и авторская позиция, исторический контекст и нравственный вывод.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движется от личного к общественному: через память и культуру она приводит к ответственности за страну.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11 класса
</a:t>
            </a:r>
            <a:endParaRPr lang="en-US" sz="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Родина как тихая, глубокая любовь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Лермонтов сознательно отказывается от громкой патриотической риторики и показывает чувство через скромные, почти незаметные детали русской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называет дорогими «дымок спалённой жнивы» и «чету белеющих берёз», тем самым связывая любовь к Отечеству с пейзажем и повседневностью.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ценит не внешнюю славу государства, а живую Россию — деревенский уклад, тишину, природу и простоту народного быта.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воспринимается как образец искреннего патриотизма, в котором чувство выражено не декларацией, а точным художественным взглядом.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поэзии XIX–XX веков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тема Родины меняется вместе с эпохой, но сохраняет эмоциональную силу и нравственную глубину.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 разных авторов многолик: он объединяет природу, историю, боль, надежду и гражданскую ответственность.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00705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малая родина как источник национального чувства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у Есенина не просто место рождения, а источник образа России. Через память о деревне и природе поэт показывает, как малая родина формирует чувство принадлежности к большому Отечеству.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фольклорные обороты и религиозные мотивы делают есенинскую лирику узнаваемой. Его стихи звучат так, будто личная память перерастает в коллективный образ народной культуры.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язык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Луга, поля, берёзы и сельские дороги у Есенина не служат фоном, а выражают настроение героя. Природа становится живым собеседником, через которого раскрываются нежность, тоска и любовь к родному миру.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народное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судьба человека неотделима от судьбы народа. Поэтому родной край воспринимается не как частный уголок, а как живая часть исторической и духовной России.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тема Родины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личного опыта к общественному смыслу и нравственному выводу.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 в военной лирике звучит как знак связи между бойцом и домом. Оно напоминает, что Родина в военное время — это не абстрактное слово, а конкретные люди, которых нужно защитить и к которым хочется вернуться.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и Вечный огонь в поэзии XX века символизируют благодарность и непрерывность исторической памяти. Через эти образы литература говорит о подвиге без пафоса: мир сохраняется тогда, когда жертва прошлого не забыта.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домой у Твардовского, Симонова, Друниной и Берггольц соединяет надежду, утрату и стойкость. Он показывает, что любовь к Родине в военное время измеряется не словами, а ценой пережитого и сохранённой человечностью.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память о войне в поэзии XX века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соединяет тема Родины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Родины раскрывается через личную и коллективную память, а также через язык как носитель культуры и исторической преемственности.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язык образуют смысловой центр темы; остальные ценности показывают, что любовь к Родине связана с повседневной и гражданской ответственностью.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материалам школьного изучения литературы, 11 класс.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помогают увидеть, что гражданская позиция строится на честности, памяти и уважении к человеческому достоинству.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Некрасова, Блока, Твардовского, Ахматовой и поэтов военного поколения в школьном курсе литературы.
</a:t>
            </a:r>
            <a:endParaRPr lang="en-US" sz="772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авторов школьной программы особенно отчётливо показывают, что патриотизм в литературе требует нравственного выбора, а не внешней декларации.
</a:t>
            </a:r>
            <a:endParaRPr lang="en-US" sz="17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разных видах искусства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вид искусства раскрывает тему Родины по-своему, но литература делает это наиболее тонко и многослойно.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ближе всего к внутреннему опыту человека: слово передаёт и чувство, и мысль, и нравственную оценку одновременно.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средств разных видов искусства в теме Родины.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любовь к Родине становится критическим разговором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Лермонтова любовь к России соседствует с болью за народ и трезвым взглядом на общественную несправедливость. Патриотическое чувство не скрывает проблем, а заставляет их замечать.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Цветаевой образ страны становится тревожным и противоречивым. Исторические потрясения рождают не отказ от Родины, а попытку понять её судьбу честно и глубоко.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критический тон связан с трагическим опытом эпохи. В литературе зрелый патриотизм утверждается как верность правде, памяти и моральной ответственности перед страной.
</a:t>
            </a:r>
            <a:endParaRPr lang="en-US" sz="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историческая память в теме Родины
</a:t>
            </a:r>
            <a:endParaRPr lang="en-US" sz="2576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семейными, литературными и историческими источниками при изучении темы Родины.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как первая школа любви к Отечеству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первых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школа и знакомый пейзаж формируют у героя первое чувство принадлежности. Эти детали в литературе звучат как язык памяти, близкий и доверительный.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национального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Есенина, Пришвина, Паустовского и Твардовского малая родина становится не фоном, а источником широкой любви к стране. Через неё человек учится видеть ценность общего дома.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поколения в теме Родины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передаётся через личный опыт, разговор в семье и школьное чтение, а не только через учебник истории.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старших сильнее память о войне и труде, у подростков — учебная и цифровая активность; вместе они поддерживают преемственность ценностей.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школьной программе и типичным формам передачи исторической памяти.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темы для старшеклассника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родного языка помогает точнее мыслить, уважать культурную традицию и замечать, как слово формирует историческую память и личную ответственность.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школьные инициативы показывают, что любовь к Родине выражается в конкретной помощи людям, а не только в декларациях.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природе родного края соединяет патриотизм с практическим действием и учит беречь пространство, в котором живёшь.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Фотоархивы, семейные документы и онлайн-проекты позволяют сохранять историю семьи и края, делая память доступной и живой для нового поколения.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Практики, которые делают тему Родины личной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соединяют чтение, исследование и живой опыт, поэтому литературная тема становится для ученика личной и содержательной.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изучении темы личного опыта и конкретных источников, тем прочнее связь между литературным текстом и жизнью ученика.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формы работы с литературой, краеведением и исторической памятью.
</a:t>
            </a:r>
            <a:endParaRPr lang="en-US" sz="7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зова Родины в русской литературе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Родины в русской литературе — это связь памяти, языка и нравственного выбора. Он помогает человеку чувствовать свою причастность к истории и отвечать за будущее общего дома.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2026-05-20T04:07:47Z</dcterms:created>
  <dcterms:modified xsi:type="dcterms:W3CDTF">2026-05-20T04:07:47Z</dcterms:modified>
</cp:coreProperties>
</file>