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 междометии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часть речи: чувства, побуждения, написание и пунктуация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междометия делают речь ярче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помогают быстро передать эмоцию, реакцию или просьбу, не перегружая фразу объяснениями. Поэтому они так часто звучат в разговоре, сказках, комиксах и диалогах в художественных текстах.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междометие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называет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этой части речи нет предметного значения. Слова ах, ой, ура, эй, тсс не отвечают на вопросы кто? что? какой? и не называют явления окружающего мира.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изменяется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междометия не имеют форм рода, числа и падежа. Они употребляются как готовые короткие сигналы речи и сохраняют своё значение в разных предложениях.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Звучит выразительно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произносятся с особой интонацией и часто выделяются паузой. Именно поэтому они сразу привлекают внимание и помогают передать настроение очень быстро.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Выражает реакцию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передаёт чувства, волю или мгновенную реакцию говорящего. Оно не описывает предмет, действие или признак, а лишь показывает, как человек воспринимает ситуацию.
</a:t>
            </a:r>
            <a:endParaRPr lang="en-US" sz="94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2024681"/>
            <a:ext cx="4009200" cy="1090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междометий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можно разделить по тому, что именно они выражают в речи.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междометия зависит от ситуации, интонации и цели высказывания.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русского языка о междометиях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в живой речи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дворе школы кто-то уронил пенал, и сразу послышалось: «Ой!» Потом раздалось радостное: «Ура!» — нашли пропавшую тетрадь. Короткие реплики сделали сцену живой и понятной без длинных объяснений.
</a:t>
            </a:r>
            <a:endParaRPr lang="en-US" sz="947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секрет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библиотеке мальчик заметил, что друг слишком громко разговаривает, и приложил палец к губам: «Тсс!» Одно короткое слово сразу передало просьбу о тишине. В ответ герой понизил голос и улыбнулся.
</a:t>
            </a:r>
            <a:endParaRPr lang="en-US" sz="947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 и радость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школьном концерте ведущий объявил сюрприз, и зал отозвался: «Ах!» Затем команда победила в конкурсе, и в классе дружно прозвучало: «Ура!» Междометия помогли показать эмоции быстрее, чем любые объяснения.
</a:t>
            </a:r>
            <a:endParaRPr lang="en-US" sz="89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выражают междометия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междометия помогают передать не только эмоцию, но и короткую реакцию на событие.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часть речи охватывает несколько оттенков переживаний: от радости до просьбы о тишине.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междометий из школьного курса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665" y="1805970"/>
            <a:ext cx="426563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82" y="180596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23305" y="3524908"/>
            <a:ext cx="85313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0382" y="3524916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междометие отличается от других слов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отвечает на 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не обозначает предмет, действие или признак, поэтому к нему нельзя задать обычный вопрос. Оно передаёт отношение говорящего, а не сообщает факты о мире.
</a:t>
            </a:r>
            <a:endParaRPr lang="en-US" sz="751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Живёт в интонации
</a:t>
            </a:r>
            <a:pPr algn="l" indent="0" marL="0">
              <a:lnSpc>
                <a:spcPct val="115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может стать междометием только в речи. Интонация и пауза показывают, что это не обычное слово, а эмоциональная реакция.
</a:t>
            </a:r>
            <a:endParaRPr lang="en-US" sz="792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стоять отдельно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часто образует отдельную реплику: «Ах!», «Ой!», «Эй!». Оно не является главным членом предложения, но помогает сделать высказывание выразительнее.
</a:t>
            </a:r>
            <a:endParaRPr lang="en-US" sz="751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 смысл в контексте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«ах» может звучать как самостоятельная реакция, а может входить в предложение: «Ах, как красиво!» В таком случае оно усиливает чувство говорящего.
</a:t>
            </a:r>
            <a:endParaRPr lang="en-US" sz="75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междометие в предложении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признаков помогает отличить междометие от других слов.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Непроизводные и производные междометия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90475" y="2061900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Непроизводные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Непроизводные междометия состоят из коротких слов, которые не образованы от других слов: ах, ой, эх, ура. Они легко узнаются по краткости и очень яркому звучанию.
</a:t>
            </a:r>
            <a:endParaRPr lang="en-US" sz="1095" dirty="0"/>
          </a:p>
        </p:txBody>
      </p:sp>
      <p:sp>
        <p:nvSpPr>
          <p:cNvPr id="9" name="Text 3"/>
          <p:cNvSpPr txBox="1"/>
          <p:nvPr/>
        </p:nvSpPr>
        <p:spPr>
          <a:xfrm>
            <a:off x="3728913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междометия связаны с другими словами и выражениями: батюшки, господи, браво, здравствуйте, спасибо. В речи они могут употребляться как междометия по смыслу и интонации.
</a:t>
            </a:r>
            <a:endParaRPr lang="en-US" sz="997" dirty="0"/>
          </a:p>
        </p:txBody>
      </p:sp>
      <p:sp>
        <p:nvSpPr>
          <p:cNvPr id="10" name="Text 4"/>
          <p:cNvSpPr txBox="1"/>
          <p:nvPr/>
        </p:nvSpPr>
        <p:spPr>
          <a:xfrm>
            <a:off x="6475300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решает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не всегда остаётся междометием. Важны ситуация, интонация и цель высказывания: именно они показывают, как нужно понимать слово в предложении.
</a:t>
            </a:r>
            <a:endParaRPr lang="en-US" sz="10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2031564"/>
            <a:ext cx="3971100" cy="10803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при междометиях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препинания зависит от силы чувства и места междометия в предложении.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междометие стоит отдельно и выражает сильную эмоцию, чаще нужен восклицательный знак; в середине предложения обычно ставят запятые.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пунктуации русского языка для 6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6675" y="1457467"/>
            <a:ext cx="4762500" cy="13627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675" y="2977867"/>
            <a:ext cx="4762500" cy="13627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в литературе и комиксах
</a:t>
            </a:r>
            <a:endParaRPr lang="en-US" sz="1980" dirty="0"/>
          </a:p>
        </p:txBody>
      </p:sp>
      <p:sp>
        <p:nvSpPr>
          <p:cNvPr id="6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55175" y="16288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удивлён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первой иллюстрации мальчик открывает коробку с неожиданным подарком и восклицает: «Ба!» Рядом подруга улыбается и отвечает: «Ох, вот это сюрприз!» Такие короткие реплики сразу показывают сильное чувство и делают сцену живой без длинных объяснений.
</a:t>
            </a:r>
            <a:endParaRPr lang="en-US" sz="947" dirty="0"/>
          </a:p>
        </p:txBody>
      </p:sp>
      <p:sp>
        <p:nvSpPr>
          <p:cNvPr id="8" name="Text 3"/>
          <p:cNvSpPr txBox="1"/>
          <p:nvPr/>
        </p:nvSpPr>
        <p:spPr>
          <a:xfrm>
            <a:off x="755175" y="31492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Диалог, который видно глазами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сцене персонажи переговариваются шёпотом у двери: «Эй!», «Тсс!», «Быстрее!» Художник передаёт напряжение через позы, мимику и междометия в облачках речи. Читатель понимает характер героев и настроение эпизода с первого взгляда.
</a:t>
            </a:r>
            <a:endParaRPr lang="en-US" sz="94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междометия встречаются чаще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свободнее и эмоциональнее общение, тем заметнее роль междометий в тексте и разговоре.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приходится на живое общение и художественные диалоги; в учебных и научных текстах такие слова используются редко.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о стилях речи и частоте употребления междометий; дата не требуется.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и звукоподражания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064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выражают междометия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передают чувство, реакцию или побуждение говорящего. Слова ах, ой, ура или тсс не называют предметы и действия, а сразу показывают отношение человека к событию.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457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передают звукоподражания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Звукоподражания изображают звуки окружающего мира: мяу, гав, тик-так, бах. Они помогают услышать картину текста, будто звук возникает прямо перед читателем или слушателем.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850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слов короткие и выразительные, но работают по-разному. Междометие показывает эмоцию человека, а звукоподражание передаёт звучание предмета, животного или действия.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чувство превращается в междометие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внутренняя эмоция превращается в короткую речевую реакцию и становится междометием.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89076"/>
            <a:ext cx="4009200" cy="136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междометий по значению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междометия помогают быстро передать эмоцию, просьбу или реакцию в речи.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междометие может звучать по-разному: смысл зависит от интонации, ситуации и того, что хочет показать говорящий.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«Междометие»; обобщённые примеры из школьной грамматики.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употребления междометий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отдельно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нередко стоят в начале предложения или даже образуют отдельную реплику. Так они сразу задают тон высказыванию и помогают быстро передать сильную реакцию говорящего.
</a:t>
            </a:r>
            <a:endParaRPr lang="en-US" sz="902" dirty="0"/>
          </a:p>
        </p:txBody>
      </p:sp>
      <p:sp>
        <p:nvSpPr>
          <p:cNvPr id="9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Усиливают выразительность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междометий речь становится эмоциональнее и естественнее. Короткое «ах» или «ой» иногда точнее передаёт впечатление, чем длинное объяснение, особенно в диалоге.
</a:t>
            </a:r>
            <a:endParaRPr lang="en-US" sz="948" dirty="0"/>
          </a:p>
        </p:txBody>
      </p:sp>
      <p:sp>
        <p:nvSpPr>
          <p:cNvPr id="10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мера в письме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письменном тексте междометия лучше использовать осторожно. Если их слишком много, текст становится слишком разговорным и теряет чёткость, а настроение перестаёт быть выразительным.
</a:t>
            </a:r>
            <a:endParaRPr lang="en-US" sz="9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междометия знакомы школьникам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диаграмма помогает увидеть, какие слова дети слышат и используют чаще всего в повседневных ситуациях.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самые простые и частотные формы: ой и ура. Остальные междометия встречаются реже, но помогают точнее передавать настроение.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наблюдения за школьной разговорной речью; не является статистическим исследованием.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" y="2499406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междометия помогают понять настроение героя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0975" y="1196613"/>
            <a:ext cx="23229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и восторг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говорит «Ура!», читатель сразу понимает: он радуется победе, подарку или хорошей новости. Короткая реплика делает эмоцию яркой и почти видимой.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10550" y="1196613"/>
            <a:ext cx="23229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 и досада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«Ах!» и «Эх…» помогают различить, что персонаж поражён событием или огорчён. По интонации и знакам препинания легко заметить, какое чувство сильнее.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50125" y="1196613"/>
            <a:ext cx="23229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 напряжение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герой произносит «Тсс!», значит, ситуация требует осторожности и молчания. Одно маленькое слово создаёт атмосферу ожидания и показывает, как изменилось настроение сцены.
</a:t>
            </a:r>
            <a:endParaRPr lang="en-US" sz="119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междометий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 другими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междометие принимают за частицу, имя или обычное слово. Чтобы не ошибиться, нужно смотреть на смысл: слово должно выражать чувство, реакцию или побуждение.
</a:t>
            </a:r>
            <a:endParaRPr lang="en-US" sz="977" dirty="0"/>
          </a:p>
        </p:txBody>
      </p:sp>
      <p:sp>
        <p:nvSpPr>
          <p:cNvPr id="9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знаки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междометия часто нужен восклицательный знак, запятая или тире. Ошибка в пунктуации меняет интонацию, а значит, делает высказывание менее точным и выразительным.
</a:t>
            </a:r>
            <a:endParaRPr lang="en-US" sz="951" dirty="0"/>
          </a:p>
        </p:txBody>
      </p:sp>
      <p:sp>
        <p:nvSpPr>
          <p:cNvPr id="10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его только звуком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не обязано быть коротким и состоять из одного звука. Это может быть слово или устойчивое выражение: батюшки, пожалуйста, спасибо, ну-ка.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Междометие: коротко, но выразительно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помогает быстро передать чувство, реакцию и просьбу, не называя предмет или действие. Именно поэтому оно делает устную речь живой, а письменный текст — более точным и выразительным.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2026-05-28T06:16:04Z</dcterms:created>
  <dcterms:modified xsi:type="dcterms:W3CDTF">2026-05-28T06:16:04Z</dcterms:modified>
</cp:coreProperties>
</file>