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млекопитающих: как связаны потомство и времена года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вынашивают детёнышей и приспосабливаются к смене сезонов.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пищи больше, поэтому взрослым легче выкармливать потомство. Многие виды выбирают время спаривания так, чтобы детёныши появились в самый благоприятный период года.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млекопитающих всё зависит от сезона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7500" y="1498328"/>
            <a:ext cx="155512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млекопитающих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или волосы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большинства млекопитающих покрыто шерстью, которая помогает сохранять тепло и защищает кожу. У северных видов она особенно густая и заметно меняется по сезонам.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вскармливание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вырабатывают молоко, богатое питательными веществами и защитными веществами. С ним новорождённые получают воду, энергию и первые вещества для роста.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млекопитающих детёныши развиваются внутри тела матери и рождаются живыми. Это повышает их шансы на выживание по сравнению с наружным развитием.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развитие при рождении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новорождённые быстро встают на ноги, у других остаются беспомощными и долго нуждаются в заботе. Это связано с образом жизни и условиями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млекопитающих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стадий от созревания до самостоятельной жизни молодняка.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зародыш развивается внутри матки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плацентарных млекопитающих зародыш развивается в матке, где его окружают мягкие ткани и жидкая среда. Такое положение защищает его от холода, ударов и многих внешних опасностей, пока организм только формируется.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Защищённое начало жизни
</a:t>
            </a:r>
            <a:endParaRPr lang="en-US" sz="1588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 — связь с матерью
</a:t>
            </a:r>
            <a:endParaRPr lang="en-US" sz="148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соединяет организм матери и зародыша. Через неё поступают кислород и питательные вещества, а продукты обмена удаляются, поэтому будущий детёныш может расти, не выходя наружу.
</a:t>
            </a:r>
            <a:endParaRPr lang="en-US" sz="114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развитие до рождения
</a:t>
            </a:r>
            <a:endParaRPr lang="en-US" sz="143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материнского организма будущий детёныш получает всё необходимое для роста. К моменту рождения он уже достаточно сформирован, чтобы после появления на свет начать дышать, двигаться и искать тепло.
</a:t>
            </a:r>
            <a:endParaRPr lang="en-US" sz="112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781" y="1336325"/>
            <a:ext cx="42508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биологические данные по видам млекопитающих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сроки вынашивания и число детёнышей у разных видов.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крупных видов беременность обычно дольше, а детёнышей рождается меньше. У мелких видов развитие идёт быстрее, но помёт чаще бывает более многочисленным.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беременности у разных млекопитающих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детёнышей отражает разные стратегии выживания: одни виды делают ставку на количество, другие — на длительную заботу о каждом детёныше.
</a:t>
            </a:r>
            <a:endParaRPr lang="en-US" sz="1104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из описания видов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виды обычно рождают больше детёнышей, а крупные — меньше, но дольше обеспечивают им защиту и питание.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детёнышей рождается у разных видов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 забота о потомстве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недели жизни детёныши получают почти всю энергию из молока. Оно легко усваивается и помогает быстро расти, пока детёныш ещё не может добывать пищу самостоятельно.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молоке есть вещества, которые поддерживают организм новорождённого и помогают ему защищаться от инфекций. Поэтому вскармливание важно не только для роста, но и для здоровья.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Согревание и уход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Самка вылизывает, согревает и оберегает потомство. Такая забота особенно важна для беспомощных детёнышей, которые не могут долго сохранять тепло и быстро устают.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видов молодняк очень быстро становится самостоятельным, у других долго держится рядом с родителями. Скорость взросления зависит от условий жизни и способа добывания пищи.
</a:t>
            </a:r>
            <a:endParaRPr lang="en-US" sz="11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Беспомощные и развитые новорождённые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Зайчата и многие детёныши грызунов рождаются слепыми, голыми и очень уязвимыми. Им приходится оставаться в укрытии, пока не окрепнут и не начнут лучше ориентироваться в окружающем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Детёныши, которым нужен укрытый старт
</a:t>
            </a:r>
            <a:endParaRPr lang="en-US" sz="1592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Детёныши, готовые идти за матерью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Жеребята и телята уже вскоре после рождения могут подняться на ноги и следовать за матерью. Такая ранняя самостоятельность помогает им выживать в открытой местности, где нельзя долго оставаться без 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сезон влияет на размножение млекопитающих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длиной дня, температурой, кормом и временем рождения потомства.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Брачный сезон и поведение самцов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партнёрши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брачный сезон самцы активнее ищут самок и стараются привлечь их внимание. У многих видов это время сопровождается громкими криками, запаховыми метками и заметной демонстрацией силы.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гоны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оленей и лосей особенно заметен осенний гон. В это время самцы становятся более беспокойными, а их поединки помогают определить сильнейшего и обеспечить продолжение рода.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самок меньше, чем претендентов, самцы начинают конкурировать друг с другом. Они могут устраивать поединки, толкаться рогами или отпугивать соперника угрозами и демонстрациями.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для 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Брачный сезон обычно наступает так, чтобы детёныши родились в подходящее время года. Тогда у самки больше корма, а молодняку легче пережить первые недели жизни и окрепнуть.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явления чаще всего связаны с изменением сезона и подготовкой к трудным условиям.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«Сезонные явления в жизни млекопитающих»; значения условные, для 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подготовка к зиме и забота о потомстве: именно они сильнее всего влияют на выживание животных.
</a:t>
            </a:r>
            <a:endParaRPr lang="en-US" sz="124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явления в жизни млекопитающих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 смена шерсти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начинает отрастать более густая и длинная шерсть. Она лучше удерживает тепло, помогает сохранять энергию и делает животное менее уязвимым в холодный период.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мех становится особенно важным для выживания. У белки, песца, зайца-беляка и лисы в это время заметнее всего меняются густота и окраска шерсти.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линька: зимняя шерсть постепенно выпадает и заменяется более лёгкой. Сигналом к этому служат не только потепление, но и изменение длины светового дня.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как способ пережить зиму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некоторые животные почти не двигаются и переходят в состояние пониженной активности. Это помогает им не тратить силы, когда корм трудно найти, а условия становятся неблагоприятными.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спячки температура тела и обмен веществ уменьшаются. Благодаря этому организм расходует меньше энергии и может дольше обходиться без постоянного поиска пищи.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Ёж, сурок, суслик и медведь используют спячку как способ пережить период холода и нехватки корма. Для таких животных это надёжный сезонный механизм выживания.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жира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животные накапливают жировые запасы, которые служат источником энергии зимой. Особенно важны они для видов, которым трудно сохранять активность в сильные холода.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кочёвки млекопитающих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лучших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млекопитающие уходят туда, где больше корма, воды и укрытий. Такие перемещения помогают им избегать неблагоприятных условий и поддерживать нормальную жизнедеятельность.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олени способны проходить десятки и даже сотни километров. Они перемещаются к подходящим пастбищам, где легче кормиться и успешнее переживать сезонные изменения.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Кочёвки по 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пустынях животные часто переходят от одного участка к другому в поисках растительности и воды. Это позволяет им выживать там, где ресурсы распределены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сезонных явлений у млекопитающих.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по-разному приспосабливаются к одному и тому же времени года.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сезон вызывает разные ответы у разных видов: кто-то маскируется, кто-то запасает корм, а кто-то переходит к размножению.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сезонных приспособлений у млекопитающих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забота у млекопитающих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Новорождённый детёныш ещё не умеет заботиться о себе, поэтому рядом с матерью он получает тепло, молоко и защиту. Постепенно он запоминает безопасные места, учится двигаться и начинает ориентироваться в окружающем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рядом с матерью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как тренировка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хищников детёныши долго играют, прыгают и догоняют друг друга. Такие игры не просто развлекают: они помогают развивать силу, ловкость и движения, которые позже пригодятся при охоте и спасении от 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отражён общий ход: рождение, рост молодняка и сезонное снижение выживаемости.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сезонной динамики популяций; значения условные, для наглядности.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меняется неравномерно: максимум приходится на тёплое время года, а зимой на результат сильнее всего влияют холод и нехватка пищи.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популяций по сезонам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помогает самке лучше кормить и защищать потомство, а молодняку — быстрее расти и выживать.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раз в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размножение повторяется именно с такой периодичностью, чтобы детёныши появлялись в благоприятный сезон.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сезонного размножения млекопитающих.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млекопитающих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вынашивают детёнышей в организме матери, рождают живых детёнышей и выкармливают их молоком. Сезоны влияют на размножение, линьку, спячку и миграции, помогая видам выживать.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2026-06-01T12:21:44Z</dcterms:created>
  <dcterms:modified xsi:type="dcterms:W3CDTF">2026-06-01T12:21:44Z</dcterms:modified>
</cp:coreProperties>
</file>