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Нового света: удивительный мир Америк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материка, сотни природных чудес, и везде своя жизнь.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Америка: материки контрастов и рекордов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свет лежит западнее Атлантики и тянется от холодных полярных земель до жарких тропиков. Поэтому здесь рядом встречаются лёд, лес, степь, пустыня и влажные джунгли — настоящий природный калейдоскоп.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Америка: от арктических пустынь до тёплых степей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5256449" y="3401969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Пустынные участки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районах Северной Америки встречаются сухие пустыни. Днём там жарко, а воды мало, поэтому растения и животные умеют беречь влагу и выживать в трудных условиях.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1005189" y="3392144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пространства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южнее раскинулись степи и прерии. Это просторные территории, где травы колышутся на ветру, а бизоны и другие крупные животные могут свободно пастись.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1005189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Крайний север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материка очень холодно. Здесь лежат арктические пустыни и тундра, где растениям хватает лишь короткого лета, а животным помогают густой мех и слой жира.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255570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полоса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Южнее становится теплее, и появляются леса. В них живут олени, орлы, еноты и койоты. Здесь больше пищи, укрытий и удобных мест для жизни.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1640" y="1543987"/>
            <a:ext cx="2913715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озёра — водные дороги материка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1800" y="1779438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озёра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огромная система пресной воды на севере материка. Озёра связаны между собой и помогают людям, растениям и животным получать чистую воду и жить рядом с ней.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31799" y="3286595"/>
            <a:ext cx="5299949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Южной Америке Амазонка несёт очень много воды и проходит через влажные леса. Её реки-помощницы питают природу и делают леса особенно живыми.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195411" y="176963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Миссисипи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Миссисипи вместе с притоками собирает воду с большой территории. Она словно природная дорога, по которой вода движется через разные районы Северной Америки.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81282" y="1588957"/>
            <a:ext cx="2824372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Кордильеры и Анды — горные великаны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цепи гор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Кордильеры тянутся вдоль западной части Северной Америки, а Анды — вдоль западной части Южной Америки. Это настоящие горные гиганты, которые видно на огромных расстояниях.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251777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выше, тем холоднее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подъёмом в горы становится прохладнее. Поэтому на разных высотах меняются растения и животные: одним подходит тёплый склон, другим — холодная вершина.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31800" y="3255993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 луга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горных склонах можно увидеть хвойные леса и высокогорные луга. Там растениям приходится быть выносливыми, ведь погода быстро меняется и не любит скуку.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51777" y="3255993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 ледники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самых высоких вершинах лежат снег и ледники. Это суровые места, где живут немногие, зато именно они показывают, насколько разнообразны горы Америк.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1640" y="1543987"/>
            <a:ext cx="2913715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Америка: тропики и вечнозелёные леса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79438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и влажный 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Амазонской низменности находится в зоне влажных тропиков. Здесь круглый год тепло, а дожди идут часто, поэтому растения растут почти без отдыха.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31800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кроны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верхних ярусах леса живут обезьяны, туканы и ленивцы. У каждого из них свои привычки: кто-то прыгает, кто-то летает, а кто-то очень любит медлить.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195411" y="176963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 несколько ярусов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тропическом лесу растут высокие деревья, лианы, папоротники и пальмы. Одни растения тянутся к солнцу вверх, другие поселяются в тени и не спешат.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195411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Амазонские леса входят в число самых богатых мест планеты по числу растений и животных. Здесь даже маленькая тропинка может привести к большому открытию.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территория леса помогает сохранять влажность воздуха и служит домом для тысяч видов растений и животных.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WWF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5,5 млн км²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такова площадь Амазонии, где лес поддерживает жизнь огромного региона.
</a:t>
            </a:r>
            <a:endParaRPr lang="en-US" sz="3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климат создаёт разные природные зоны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положением материков, количеством солнечного тепла и природными поясами Америк.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и сухие места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1800" y="1783205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пустыни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Северной Америке есть Мохаве и Сонора, а в Южной Америке — Атакама. Эти места очень сухие, и дождь здесь бывает крайне редко.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78593" y="1783205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Атакама — рекордсмен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Атакаму считают одной из самых сухих пустынь мира. Там особенно трудно жить, потому что вода — редкая гостья, а солнце ведёт себя очень строго.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31800" y="3323449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Растения-выживальщики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Пустынные растения часто имеют колючки, толстые стебли и длинные корни. Так они запасают влагу и переживают долгие периоды без дождя.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78593" y="3323449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берут паузу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 прячутся от жары днём и становятся активнее ночью. Так им легче сохранять воду и не перегреваться под палящим солнцем.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1640" y="1543987"/>
            <a:ext cx="2913715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и прерии — царство трав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1800" y="1779438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трав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Прерии Северной Америки и пампа Южной Америки покрыты злаками и травами. Это широкие открытые пространства, где ветер гуляет почти как дома.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31799" y="3286595"/>
            <a:ext cx="5299949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важны для птиц, насекомых и почв. Когда растения отмирают, они возвращают земле питательные вещества, а значит, помогают новому росту.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195411" y="176963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пастбищ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пасутся бизоны, олени и дикие лошади. Им удобно находить корм на ровной земле, где далеко видно опасность и можно быстро убежать.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9248" y="1695597"/>
            <a:ext cx="375900" cy="37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4158" y="1695597"/>
            <a:ext cx="375600" cy="37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248" y="3214682"/>
            <a:ext cx="375600" cy="375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4158" y="3214682"/>
            <a:ext cx="375600" cy="375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Нового света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37000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лесов и гор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лесах и горах Америк живут ягуары, ламы, альпаки и тапиры. Одни из них быстро бегают, другие ловко двигаются по склонам, а пятнистая окраска помогает прятаться среди растений.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91925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полёта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Колибри — одни из самых маленьких птиц на Земле, но очень ловкие. Их быстрые крылья и тонкие клювы помогают добывать нектар из цветов и легко зависать в воздухе.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237000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 выживание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Броненосцы защищены прочным панцирем, а муравьеды обладают длинным языком и сильными когтями. Такие приспособления помогают им находить пищу, обороняться и выживать в разных природных условиях.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491925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виды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 Нового света встречаются только здесь или почти только здесь. Это делает природу Америк особенно интересной: на одном материке можно увидеть очень разных соседей по планете.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81282" y="1588957"/>
            <a:ext cx="2824372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Нового света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Подарки людям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Картофель, кукуруза, фасоль, томаты и какао пришли в наш быт из Нового света. Эти растения стали важными во многих странах и изменили привычную еду миллионов людей.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251777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гигантов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Америк растут секвойи, которые поражают своей высотой и возрастом. Рядом с ними можно встретить пальмы, орхидеи и другие растения, любящие тепло и влажный воздух.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31800" y="3255993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воды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Гигантские кувшинки живут в тёплых водоёмах и удерживают на себе большие листья. Их можно сравнить с зелёными тарелками, которые спокойно плавают на поверхности воды.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51777" y="3255993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приспосабливаться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растения Нового света выдерживают холод, другие не боятся сильных дождей или жаркого солнца. Благодаря этому в Америках можно увидеть очень разные зелёные миры рядом друг с другом.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436" y="1376975"/>
            <a:ext cx="2300479" cy="303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74336" y="1376975"/>
            <a:ext cx="2300479" cy="3039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Карибского моря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830275" y="1501575"/>
            <a:ext cx="1521600" cy="284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пальмами у тёплого берега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карибских островах воздух тёплый, а берег часто украшен пальмами и манграми. Лёгкий ветер шевелит листья, и кажется, будто море тихо разговаривает с сушей. Здесь особенно хорошо видно, как природа любит тепло и свет.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990175" y="1501575"/>
            <a:ext cx="1521600" cy="284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Подводный город рифов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прозрачной воде коралловые рифы выглядят как яркий подводный город. Среди них живут рыбы, морские черепахи и ракообразные, а у каждого вида есть своё место, будто в очень аккуратном морском районе.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животные Нового света так разные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природы Америк зависит от климата, воды, растений и условий жизни в каждой зоне.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Сезоны и погода в разных частях материков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82935" y="2222080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зимы
</a:t>
            </a:r>
            <a:pPr algn="l" indent="0" marL="0">
              <a:lnSpc>
                <a:spcPct val="100000"/>
              </a:lnSpc>
              <a:buNone/>
            </a:pPr>
            <a:r>
              <a:rPr lang="en-US" sz="492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Америк зима бывает снежной и долгой, а лето — коротким. Здесь природе приходится жить в холоде, поэтому многие растения и животные хорошо к нему приспособлены.
</a:t>
            </a:r>
            <a:endParaRPr lang="en-US" sz="1180" dirty="0"/>
          </a:p>
        </p:txBody>
      </p:sp>
      <p:sp>
        <p:nvSpPr>
          <p:cNvPr id="10" name="Text 3"/>
          <p:cNvSpPr txBox="1"/>
          <p:nvPr/>
        </p:nvSpPr>
        <p:spPr>
          <a:xfrm>
            <a:off x="2593844" y="2326650"/>
            <a:ext cx="1285241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тропики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к экватору почти весь год тепло. Дожди здесь идут часто и бывают сильными, поэтому леса растут густо, а воздух становится очень влажным.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22859" y="2729986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 пустыни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пустынях дождей выпадает очень мало. Растения и животные стараются беречь воду и прячутся от жары, словно ищут тень после очень долгой прогулки.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652979" y="3135308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5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погода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477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Новом свете можно встретить и холод, и жару, и дождливые леса, и сухие пространства. Поэтому погода здесь меняется от одной области к другой особенно заметно.
</a:t>
            </a:r>
            <a:endParaRPr lang="en-US" sz="114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2967" y="3080867"/>
            <a:ext cx="4168702" cy="16935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природа: что особенно важно беречь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00172" y="2022025"/>
            <a:ext cx="3720682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 их жители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тропические леса особенно чувствительны к вырубке. Если исчезают деревья, животные теряют дом и пищу, а природе становится труднее сохранять свой привычный порядок.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53692" y="2022025"/>
            <a:ext cx="3720682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озёра нужно беречь от загрязнения. Чистая вода нужна растениям, животным и людям, а грязная вода быстро вредит всему живому и портит природные места.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00172" y="3684042"/>
            <a:ext cx="3720682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Рифы и редкие виды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и редкие животные нуждаются в защите особенно сильно. Если беречь такие места, сохраняются красивые природные уголки, чистый воздух и богатство живого мира.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2967" y="3080867"/>
            <a:ext cx="4168702" cy="16935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природные рекорды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05189" y="3392144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Водопад Анхель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Южной Америке находится водопад Анхель — самый высокий водопад мира. Вода падает с такой высоты, что это зрелище кажется настоящим природным чудом.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005189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 — горный гигант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 тянутся вдоль западной части Южной Америки на огромную длину. Это самая длинная горная система на Земле, и в ней сменяются леса, луга, снег и ледники.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255570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Амазонский лес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Амазонский лес входит в число самых больших лесных массивов планеты. Он помогает сохранять влажность воздуха и служит домом для множества животных, птиц и насекомых.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природу Нового света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3618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Крайнее разнообразие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одном материке можно встретить льды, тундру, степи, пустыни и тропические леса. Такое соседство природных зон делает Америки похожими на большую карту чудес.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49616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воды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Новом свете много больших рек и озёр. Они питают растения, дают дом животным и помогают людям жить рядом с природой, не забывая о её силе.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28388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 леса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Кордильеры и Анды создают длинные горные цепи, а влажные леса занимают огромные пространства. В горах и лесах меняются температура, растения и животные.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844385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Богатый живой мир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живут ягуары, колибри, ламы, броненосцы и многие другие виды. Каждый из них нашёл своё место, потому что природа Америк очень разнообразна.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975" y="1479277"/>
            <a:ext cx="3967425" cy="22742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3650" y="1472027"/>
            <a:ext cx="3967425" cy="22742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открытия для внимательных наблюдателей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72840" y="3894060"/>
            <a:ext cx="3957300" cy="4484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2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в тундре и степи?
</a:t>
            </a:r>
            <a:pPr algn="l" indent="0" marL="0">
              <a:lnSpc>
                <a:spcPct val="100000"/>
              </a:lnSpc>
              <a:buNone/>
            </a:pPr>
            <a:r>
              <a:rPr lang="en-US" sz="4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внимательно смотреть на карту Нового света, можно заметить, как рядом расположены тундра, пустыни и степи. Это помогает понять, почему в одних местах живут северные животные, а в других — любители открытых травянистых пространств.
</a:t>
            </a:r>
            <a:endParaRPr lang="en-US" sz="962" dirty="0"/>
          </a:p>
        </p:txBody>
      </p:sp>
      <p:sp>
        <p:nvSpPr>
          <p:cNvPr id="11" name="Text 3"/>
          <p:cNvSpPr txBox="1"/>
          <p:nvPr/>
        </p:nvSpPr>
        <p:spPr>
          <a:xfrm>
            <a:off x="4723371" y="3894060"/>
            <a:ext cx="3957207" cy="44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2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Узнать природу по одному взгляду
</a:t>
            </a:r>
            <a:pPr algn="l" indent="0" marL="0">
              <a:lnSpc>
                <a:spcPct val="100000"/>
              </a:lnSpc>
              <a:buNone/>
            </a:pPr>
            <a:r>
              <a:rPr lang="en-US" sz="4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фотографиях легко узнать ламу, ягуара, колибри или секвойю. Каждая такая встреча — маленькое открытие, потому что природа Америк умеет удивлять даже самых внимательных школьников.
</a:t>
            </a:r>
            <a:endParaRPr lang="en-US" sz="96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Нового света — это настоящее чудо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свет удивляет контрастами: здесь соседствуют ледяные земли, пустыни, горы и влажные леса. Его природа богата животными, растениями и рекордами, поэтому её важно беречь каждому.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2026-05-26T11:26:36Z</dcterms:created>
  <dcterms:modified xsi:type="dcterms:W3CDTF">2026-05-26T11:26:36Z</dcterms:modified>
</cp:coreProperties>
</file>