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и «Сказочка»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игра слов, фантазия и маленькое чудо в стихах.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писал стихи и сказки, а ещё переводил детские книги. Его произведения любят за ясность, мягкий юмор и уважение к детскому воображению.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Заходер: поэт, сказочник, переводчик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 произведение «Сказочка»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короткое стихотворение, которое быстро читается и легко слушается. В нём нет сложного сюжета, зато есть игра, улыбка и неожиданное движение мысли.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чувствуется лёгкая выдумка: обычные слова начинают звучать необычно. Из-за этого текст напоминает маленькую шутливую сказку.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разбирать во 2 классе, потому что оно понятное, живое и не утомляет. Ребёнку легко заметить, где в тексте спрятана шутка.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строки, ритм и яркие образы помогают быстро удержать стихотворение в памяти. После чтения оно часто остаётся в голове почти как песенка.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мир в стихотворении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становится чудом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привычные вещи словно меняют свой вид и поведение. Именно это превращение создаёт ощущение сказки, хотя рассказ ведётся очень просто.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озорство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не тихое и не серьёзное, а подвижное и весёлое. В нём чувствуется шутка, которая вызывает улыбку, а не удивление с тревогой.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такому тексту может быть яркой и динамичной. Подойдут весёлые позы, улыбки и детали, которые показывают радость, а не спокойствие.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Представляются книга, смешной персонаж, маленькое чудо и тёплые краски. Такие детали помогают сразу увидеть в воображении живую и радостную картину.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вызывает улыбку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появляется тогда, когда читатель ждёт одного, а видит совсем другое. Такая неожиданная перемена делает стихотворение лёгким, забавным и запоминающимся.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Заходера юмор мягкий и тёплый. Он не высмеивает героя, а словно подмигивает читателю, приглашая вместе порадоваться игре и выдумке.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слова в тексте начинают звучать по-новому. Из-за этого обычная речь кажется живой, а само стихотворение — весёлым и чуть-чуть волшебным.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Бориса Заходера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понятную лексику, чтобы ребёнок сразу улавливал смысл. Благодаря этому стихотворение читается свободно и не требует долгого разъяснения.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звучания и ровный ритм делают стихотворение похожим на весёлую песенку. Поэтому его приятно читать хором, по ролям или наизусть.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строки помогают удерживать внимание и не сбиваться при чтении. Текст звучит ясно, как будто его легко произнести вслух с первого раза.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звучат ритмично и дружелюбно, они быстрее запоминаются. Так стихотворение остаётся в памяти надолго и становится знакомым уже после нескольких чтений.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сила фантазии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оживляет мир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фантазия умеет превращать самые обычные вещи в удивительные. Благодаря ей мир становится ярче, интереснее и веселее.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без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чудо не пугает, а радует. Фантазия здесь похожа на игру, в которой хочется участвовать, а не разгадывать что-то трудное.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радостью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«Сказочка» напоминает, что читать можно легко и с удовольствием. Когда в тексте есть выдумка и шутка, книга становится настоящим праздником.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сказочная шутка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короткого стихотворения: от обычного к смешному превращению.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маленькие детали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представить страницу, которая будто сама оживает. Такая деталь помогает почувствовать, что перед нами не просто чтение, а маленькое приключение для воображения.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вызывает добрую улыбку, потому что в нём есть лёгкое озорство. Он не выглядит серьёзным, а словно приглашает читателя поиграть вместе с ним.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деталь в стихотворении способна изменить всё настроение. Именно так и работает поэтическая фантазия: она делает привычное удивительным без лишних слов.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цвета и мягкие линии хорошо передают доброту текста. Они помогают увидеть, что в этой истории главное — радость, движение и светлая шутка.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могла бы выглядеть иллюстрация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Забавный персонаж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может быть весёлый герой с удивлённым взглядом и смешной позой. Такой образ сразу передаст лёгкость стихотворения и его добрый характер.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добавить предмет или ситуацию, которые выглядят чуть-чуть странно. Именно эта маленькая неожиданность сделает иллюстрацию похожей на шутку из стихотворения.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подойдут мягкие линии, светлые оттенки и ощущение движения. Тогда картинка покажет не только сказочность, но и радостное настроение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читаются плавно и без усилий, поэтому стихотворение напоминает короткую песенку. Такой ритм помогает держать темп и не терять смысл во время чтения вслух.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слова, повторы и мягкие созвучия делают текст особенно живым. Ребёнок слышит не просто рассказ, а весёлую словесную игру, которую приятно произносить вместе с классом.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слух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чёткому ритму стихотворение легко запоминается почти с первого чтения. Его удобно пересказывать по памяти, потому что строки сами подсказывают следующую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«Сказочка»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чудо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видеть необычное в самых простых вещах. Когда ребёнок замечает такую перемену, обычный предмет или действие вдруг становится интересным и почти сказочным.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со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слова могут не только сообщать факты, но и шутить, удивлять и создавать настроение. Это помогает внимательнее слушать речь и чувствовать её оттенки.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Смеяться доброжелательно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«Сказочке» смешное не обижает и не дразнит. Оно дарит радость, поэтому после чтения остаётся тёплое настроение и желание снова вернуться к тексту.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82" y="3277684"/>
            <a:ext cx="296363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встречается у Заходера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Заходера часто появляются звери с характером и привычками, похожими на человеческие. Через них автор легко показывает доброту, наблюдательность и смешные ситуации.
</a:t>
            </a:r>
            <a:endParaRPr lang="en-US" sz="139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любит превращать обычный мир в немного волшебный. Чудо у него не пугает, а вызывает улыбку, потому что всегда связано с игрой, выдумкой и светлым удивлением.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Заходеру интересно, как звучит речь и как одно слово может изменить настроение целой строки. Поэтому его тексты особенно ценят за ясность, точность и живую интонацию.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Недоразумения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его произведениях смешное рождается из маленькой путаницы или неожиданного поворота. Такие эпизоды помогают читателю внимательно следить за текстом и радоваться его находчивости.
</a:t>
            </a:r>
            <a:endParaRPr lang="en-US" sz="13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поэтому ребёнок не успевает устать. Он быстро понимает, о чём идёт речь, и может удержать в памяти весь ход стихотворения.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подсказывает, где делать паузу, а где продолжать чтение. Из-за этого строки звучат уверенно и ровно, словно их легко произносить на одном дыхании.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интонации помогают запомнить порядок слов и строк. Когда звучание похоже, память цепляется за него быстрее, а чтение становится почти музыкальным.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детали остаются в голове лучше сухих объяснений. Если в стихотворении есть смешная или необычная картинка, её легко представить и потом воспроизвести по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Книжка, которую хочется открыть 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Заходера детская книга часто выглядит как приглашение к игре. На обложке могут быть яркие рисунки, а внутри — короткие тексты, которые легко читать вслух дома или в классе. Такие книги не утомляют, а сразу вызывают любопытство и улыбку.
</a:t>
            </a:r>
            <a:endParaRPr lang="en-US" sz="94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для весёлого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стихотворения любят за живую интонацию и понятные слова. Они подходят для первых встреч с поэзией, потому что звучат просто, но при этом не скучно. Ребёнок чувствует, что чтение может быть лёгким и радостным.
</a:t>
            </a:r>
            <a:endParaRPr lang="en-US" sz="103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в страницах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Заходера хорошо представляются в тёплой домашней обстановке: лампа, кресло, раскрытая книжка и внимательный читатель. Такое оформление помогает почувствовать доверие к тексту и делает чтение спокойным, дружелюбным и близким.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Бориса Заходера для детей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на которые стоит обратить внимание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слова, которые звучат мягко и дружелюбно. Они помогают создать тёплое настроение, будто автор разговаривает с ребёнком спокойно и с улыбкой.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слова, которые нарушают привычный ход мысли. Именно они делают текст смешным, потому что обычная вещь вдруг начинает вести себя совсем не как всегда.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интонации удерживают внимание и делают стихотворение живым. Они работают как маленькие опоры, по которым легче следить за мыслью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«Сказочку»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школьнику шаг за шагом понять короткое стихотворение и заметить, где в нём рождаются улыбка и удивление.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об авторе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перевода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прославился не только собственными стихами, но и переводами детской классики. Благодаря ему многие иностранные истории стали ближе русским читателям и зазвучали особенно живо.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без бедности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писать очень ясно, но при этом не упрощал мысль. В его текстах простые слова соединяются так, что остаются точными, выразительными и запоминающимися.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ребёнку-читателю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всегда писал с уважением к детскому любопытству. Поэтому его книги не поучают сухо, а разговаривают с ребёнком как с умным и внимательным собеседником.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Словно страница подмигнула
</a:t>
            </a:r>
            <a:pPr algn="ctr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Открываешь стихотворение — и кажется, что книжная страница оживает. На ней всё светится, улыбается и слегка озорничает, будто история решила поиграть с читателем. Такое настроение делает чтение доверительным и очень тёплым.
</a:t>
            </a:r>
            <a:endParaRPr lang="en-US" sz="1094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чудо в воздухе
</a:t>
            </a:r>
            <a:pPr algn="ctr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текста будто плывут звёздочки и лёгкие облака, а где-то рядом прячется весёлая улыбка. Ничего громкого не происходит, но чудо чувствуется сразу, потому что оно тихо подмигивает и исчезает за следующим словом.
</a:t>
            </a:r>
            <a:endParaRPr lang="en-US" sz="118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«Сказочки»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сказка с большой улыбкой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«Сказочка» запоминается потому, что соединяет ритм, добрый юмор и фантазию в очень коротком тексте. Она легко читается, быстро остаётся в памяти и дарит детям светлую радость.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2026-05-27T14:40:16Z</dcterms:created>
  <dcterms:modified xsi:type="dcterms:W3CDTF">2026-05-27T14:40:16Z</dcterms:modified>
</cp:coreProperties>
</file>