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роман: «я научила женщин говорить»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жанре, где личный голос становится формой свободы.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роман в литературе XX 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возникает там, где литература все внимательнее вслушивается в индивидуальное сознание, память и переживание. Для лирической прозы важнее не только событие, но и эмоциональная правда личного опыта.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лирический роман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роман объединяет сюжетную прозу и выразительность лирики: в нем значимы не только события, но и их эмоциональное звучание для героя.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часто строится вокруг впечатлений, воспоминаний, ассоциаций и смены интонаций, поэтому повествование может казаться фрагментарным и субъективным.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сосредоточен на одном внутреннем опыте: внешнее действие здесь служит поводом для самопознания, а не самоцелью.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женский голос становится центральным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опыт в лирическом романе показан как право говорить о себе, называть чувства и выстраивать собственный внутренний монолог.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перестает быть объектом чужого взгляда: она сама определяет, что важно, и через речь становится носителем смысла.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особенно остро показывает столкновение личной свободы с общественной нормой, когда выбор героини оказывается под давлением семьи и среды.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постоянное внимание к любви, зависимости, ожиданиям и самоопределению — темам, через которые раскрывается глубина женского опыта.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героини в центре повествования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портрет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раскрывается через память, телесные ощущения и эмоциональную уязвимость. Ее образ часто строится на сдержанности внешнего поведения и богатстве переживаний внутри.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Портрет, окно, зеркало, комната и письмо помогают показать границы личного мира. Эти детали делают внутреннее состояние героини зримым и психологически 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лирический сюжет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переживания к осмыслению и изменению внутренней позиции героини.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главный инструмент жанра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символические сравнения переводят личное переживание в художественный образ, благодаря чему внутренний мир героини становится выразительным и многослойным.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мотивы создают ощущение возвращения к важному опыту. Они подчеркивают напряжение мысли и показывают, что чувство еще не исчерпано.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Ритмизованная проза придает тексту особую интонацию. Смысл рождается не только из событий, но и из темпа речи, пауз и звучания отдельных фраз.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подробность в лирическом романе работает как знак состояния. Небольшая вещь или жест часто точнее передают эмоцию, чем длинное описание события.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определения жанра; обобщение по признакам лирической прозы.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лирического романа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жанр строится вокруг повторяющихся эмоциональных узлов, а не вокруг событийной насыщенности.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память и поиск собственного голоса: именно они связывают личную историю с общественным контекстом.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внутреннего времени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начинается не с хронологии, а с переживания, которое неожиданно возвращает героиню к значимому моменту прошлого.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всплывают через ассоциации: любовь, обида, выбор или ошибка снова становятся эмоционально актуальными.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пересмотр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сравнивает прежнее понимание себя с новым опытом и заново оценивает прожитое, не отделяя факт от чувства.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состояние не закрывает вопрос окончательно: память помогает увидеть путь, но оставляет пространство для дальнейшего внутреннего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роман и традиционный роман: различия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в лирическом романе центр тяжести смещен с внешнего действия на внутреннее переживание.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роман сильнее зависит от субъективного взгляда и эмоциональной интонации, тогда как традиционный роман опирается на событийность и причинно-следственную связь.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определения жанров.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как след живого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роман нередко сохраняет интонацию личной записи: как будто перед читателем лежит страница рукописи, еще не отделанная окончательно. Такая форма усиливает ощущение доверительного разговора и подчеркивает, что художественный текст вырос из прожитого опыта.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Дневник, превращенный в литературу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Записи, напоминающие дневник, позволяют передать не столько события, сколько их переживание в моменте. Паузы, обрывки мыслей и эмоциональные повторы создают впечатление подлинности, хотя перед нами уже не документ, а продуманное литературное произведение.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силуэт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письма или силуэта автора помогает показать личное происхождение текста: здесь важны память, исповедь и внутренняя речь. Читатель видит не только героиню, но и творческое «я», которое преобразует частную историю в художественный смысл.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героиня и автобиографический эффект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личным и общественным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лирического романа постоянно соотносит свои желания с ожиданиями семьи, школы и ближайшего окружения, поэтому каждый выбор приобретает нравственную цену и становится проверкой внутренней самостоятельности.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норма требует молчания, сдержанности и удобства, тогда как личное чувство настаивает на праве быть услышанным. В этом напряжении раскрывается тема зависимости, вины и трудного выхода к свободе.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не сводится к внешнему спору: он проявляется в сомнении, внутреннем сопротивлении и страхе ошибиться. Именно поэтому лирический роман показывает не событие, а момент рождения собственного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жанровых признаков лирического романа; данные условно обобщены для визуализации.
</a:t>
            </a:r>
            <a:endParaRPr lang="en-US" sz="7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 героини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сильные чувства, но и их смену: от уязвимости к внутренней собранности. На этом строится психологическая динамика текста.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тревоги и сопротивления подтверждает, что главный конфликт разворачивается внутри сознания героини.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481" y="1277800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42708"/>
            <a:ext cx="215700" cy="191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повторяющиеся детали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обозначает границу между внутренним миром и внешней жизнью. Через него героиня наблюдает, но не всегда участвует, поэтому образ соединяет ожидание, отстраненность и надежду на выход.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фиксирует момент самоузнавания и сомнения. В лирическом романе оно помогает показать, как героиня смотрит на себя со стороны и постепенно учится принимать собственную изменчивость.
</a:t>
            </a:r>
            <a:endParaRPr lang="en-US" sz="1188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становится знаком обращения к другому и одновременно к самой себе. В нем соединяются признание, память и попытка назвать то, что долго оставалось невысказанным и внутренне неоформленным.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символизирует движение к свободе, но не обязательно буквально. Чаще это путь сознания: от замкнутости и повторения прежних ролей к новому пониманию себя и своего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женская субъектность в тексте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 внутреннего молчания к собственной речи и осознанному самоопределению.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жанр важен для школьного чтения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роман учит замечать, что чувства тоже требуют точного языка. Для школьника это важный опыт: литература помогает назвать переживание и увидеть его смысл.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удобно обсуждать на уроке, потому что он связывает свободу, ответственность и самоопределение. Это делает чтение не только эмоциональным, но и аналитическим.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раскрывает достоинство личности, вопросы равенства и психологической сложности без упрощений. Он показывает, что внутренний выбор героя или героини не менее значим, чем внешнее 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женской речи в литературе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произведения расширили представление о женском опыте: брак, материнство, одиночество и телесность перестали быть второстепенными темами и стали основой серьезного художественного разговора.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речь в таком тексте — это форма культурного присутствия. Она делает личный опыт видимым, а голос героини превращает частную историю в значимое литературное высказывание.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обобщение этапов психологического развития героини в лирическом романе; данные условны.
</a:t>
            </a:r>
            <a:endParaRPr lang="en-US" sz="72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восприятие героини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события лишь обозначают поворотные точки, но не исчерпывают смысл образа: главное изменение происходит в способе чувствовать и мыслить.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движение к внутренней зрелости: героиня не просто действует, а заново формирует представление о себе.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темы женского голоса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тема женского голоса особенно важна в разговоре о личных границах, равенстве и праве на самовыражение, потому что она связана с повседневным опытом подростка.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роман учит психологической честности: он показывает, что не все переживания можно выразить сразу, но каждое из них заслуживает внимания и точного слова.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тонкость жанра делает его близким современному читателю. В нем легко узнать сомнение, давление среды, стремление быть услышанным и желание сохранить себя.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смысл таких произведений не ограничивается своей эпохой. Они остаются актуальными как разговор о свободе, достоинстве и ответственности за собственный выбор.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становится свободой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роман показывает, как личное переживание превращается в художественное слово. Женский голос здесь — не только тема, но и способ утверждения внутренней свободы, памяти и человеческого достоинства.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2026-05-20T02:04:49Z</dcterms:created>
  <dcterms:modified xsi:type="dcterms:W3CDTF">2026-05-20T02:04:49Z</dcterms:modified>
</cp:coreProperties>
</file>