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король сохранил трон, но потерял власть управлять один.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парламентской монархии в Англии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237" y="720000"/>
            <a:ext cx="3609375" cy="360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Англии началась борьба за власть
</a:t>
            </a:r>
            <a:endParaRPr lang="en-US" sz="2594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Королям нужны были деньги на войны и управление, а знать, горожане и землевладельцы требовали участвовать в решении налоговых вопросов. Так парламент постепенно стал влиятельнее монархии.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147" y="1308500"/>
            <a:ext cx="278005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Средневековые истоки: Магна Карта 1215 года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336017" y="1298245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Вынужденная подпись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1215 году король Иоанн Безземельный подписал Магну Карту под давлением знати. Это был важный шаг: власть монарха впервые признали не безграничной, а зависящей от правил.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1331542" y="23128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под контролем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закреплял мысль, что новые налоги нельзя вводить без согласия совета знати. Для Англии это означало, что важные решения должны обсуждаться, а не приниматься единолично.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331542" y="3327457"/>
            <a:ext cx="44196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правового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Магна Карта не создала парламент сразу, но стала символом ограничения произвола. С неё началось движение к идее, что даже король обязан подчиняться закону.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усиливался парламент в Англии
</a:t>
            </a:r>
            <a:endParaRPr lang="en-US" sz="2843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схеме показаны ключевые этапы, когда парламент всё чаще участвовал в решении государственных вопросов и спорил с королём о налогах и правах.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заметнее парламент превращался из совещательного собрания в политическую силу.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Англии: 1215, 1265, 1295, 1628, 1640-е; схема этапов усиления парламента.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и вопрос налогов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спор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были самым острым вопросом, потому что именно они показывали, кто реально управляет страной. Без согласия парламента королю становилось труднее вести войны и содержать государство.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палаты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Палата лордов объединяла знать и духовенство, а Палата общин — рыцарей и горожан. Такое устройство помогало разным слоям общества участвовать в обсуждении важных решений.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Представительство интересов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позволял не только слышать мнение элиты, но и учитывать интересы городов и землевладельцев. Это усиливало доверие к законам и делало решения более общими.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произвола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королю нужны были средства, он должен был договариваться. Так финансовый вопрос постепенно превратился в механизм ограничения власти и защиты прав подданных.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королевской власти к ограниченной монархии
</a:t>
            </a:r>
            <a:endParaRPr lang="en-US" sz="186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споры о налогах и правах подданных постепенно меняли устройство власти в Англии.
</a:t>
            </a:r>
            <a:endParaRPr lang="en-US" sz="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Гражданская война в Англии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355800" y="15487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лагеря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1642 по 1651 год страна раскололась на сторонников Карла I и сторонников парламента. Это был не просто спор о власти, а борьба за то, кто будет управлять Англией.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355800" y="2980325"/>
            <a:ext cx="26244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конфликта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Спорили о налогах, создании армии и религии. Каждая сторона считала, что именно она защищает порядок в стране, поэтому компромисс становился всё менее возможным.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230993" y="15487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Казнь короля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1649 году Карла I казнили, и это стало переломным моментом. Впервые английский король был признан ответственным перед законом и страной, а не стоящим над ними.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230993" y="2980325"/>
            <a:ext cx="24453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Тяжёлый урок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показала, что спор о власти нельзя решать только силой. Англии понадобились не только победы на поле боя, но и понятные правила управления.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Оливер Кромвель и Английская республика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89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1649: конец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17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казни Карла I Англия стала республикой. Старый порядок был разрушен, и страна впервые попыталась жить без короля на троне.
</a:t>
            </a:r>
            <a:endParaRPr lang="en-US" sz="1735" dirty="0"/>
          </a:p>
        </p:txBody>
      </p:sp>
      <p:sp>
        <p:nvSpPr>
          <p:cNvPr id="8" name="Text 2"/>
          <p:cNvSpPr txBox="1"/>
          <p:nvPr/>
        </p:nvSpPr>
        <p:spPr>
          <a:xfrm>
            <a:off x="29452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1653: власть Кромвеля
</a:t>
            </a:r>
            <a:pPr algn="l" indent="0" marL="0">
              <a:lnSpc>
                <a:spcPct val="100000"/>
              </a:lnSpc>
              <a:buNone/>
            </a:pPr>
            <a:r>
              <a:rPr lang="en-US" sz="16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Оливер Кромвель получил титул лорда-протектора и сосредоточил власть в своих руках. Республика существовала, но управление оставалось жёстким и мало похоже на демократию.
</a:t>
            </a:r>
            <a:endParaRPr lang="en-US" sz="1633" dirty="0"/>
          </a:p>
        </p:txBody>
      </p:sp>
      <p:sp>
        <p:nvSpPr>
          <p:cNvPr id="9" name="Text 3"/>
          <p:cNvSpPr txBox="1"/>
          <p:nvPr/>
        </p:nvSpPr>
        <p:spPr>
          <a:xfrm>
            <a:off x="5531575" y="1736099"/>
            <a:ext cx="2390100" cy="13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периода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республики показал, что одной смены правителя недостаточно. Для устойчивости стране нужны законы, которые ограничивают власть любого лидера.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1660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короля не сняло всех споров: вопрос о правах парламента, религии и армии остался открытым. Это привело к новому кризису.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монархию в Англии восстановили, и на трон вернулся Карл II.
</a:t>
            </a:r>
            <a:endParaRPr lang="en-US" sz="2347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английской истории: восстановление монархии в 1660 году.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3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документы, ограничившие власть короля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документы показывают, что ограничения королевской власти в Англии вводились постепенно, шаг за шагом.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акт усиливал закон и ослаблял личную власть монарха.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Англии: ключевые правовые акты 1215–1689 годов.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00" y="3171464"/>
            <a:ext cx="8381700" cy="15142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5800" y="363700"/>
            <a:ext cx="66690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Славная революция 1688 года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54927" y="1950038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1680-х годов многие англичане опасались, что Яков II укрепит личную власть и ослабит парламент. Недовольство росло среди знати, духовенства и горожан, которые не хотели возврата к произволу.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2502996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Приглашение нового правителя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1688 году влиятельные люди страны пригласили Вильгельма III и Марию II занять английский престол. Это стало редким случаем, когда смена власти произошла по инициативе общества, а не по праву силы.
</a:t>
            </a:r>
            <a:endParaRPr lang="en-US" sz="984" dirty="0"/>
          </a:p>
        </p:txBody>
      </p:sp>
      <p:sp>
        <p:nvSpPr>
          <p:cNvPr id="14" name="Text 4"/>
          <p:cNvSpPr txBox="1"/>
          <p:nvPr/>
        </p:nvSpPr>
        <p:spPr>
          <a:xfrm>
            <a:off x="4651040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 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прошли сравнительно мирно, без затяжных сражений и разрушений, поэтому их назвали Славной революцией. Для Англии это означало важный поворот: правитель больше не мог игнорировать волю страны.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6799097" y="1949691"/>
            <a:ext cx="1989252" cy="99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политический принцип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показала, что король правит не один, а вместе с парламентом и при согласии общества. С этого момента стало ясно: власть монарха должна иметь законные границы.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306728" y="1319345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парламента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 правах закрепил, что король не может отменять законы по своему желанию. Важные решения стали зависеть от парламента, а не только от воли монарха.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760054" y="2184657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и армия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запретил вводить налоги и содержать постоянную армию без согласия представителей страны. Это ограничивало возможность короля действовать самостоятельно и усиливало контроль над властью.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06868" y="304997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Свободы подданных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подтвердил свободу выборов, право обращаться с петициями и обсуждать государственные дела в парламенте. Такие нормы защищали подданных от произвольных действий власти.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472794" y="3915304"/>
            <a:ext cx="44196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конституции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1689 года английская монархия стала еще более ограниченной законом. Билль о правах превратился в основу новой политической системы, где важнейшее место заняли правила, а не личная воля короля.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Билль о правах 1689 года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Билль о правах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 не отменил монархию, но изменил правила управления: теперь король действовал не по своему усмотрению, а в рамках закона и согласия парламента.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 — власть стала более законной и предсказуемой, а парламент получил решающее значение в управлении страной.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содержанию Билля о правах 1689 года и его ключевых положений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 престолонаследии 1701 года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протестанты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определил порядок наследования престола и закрепил, что на трон могут вступать только протестанты. Это должно было предотвратить религиозные и политические конфликты вокруг власти.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2491213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судьи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усилил защиту судей от давления со стороны монарха. Благодаря этому суды становились более самостоятельными и могли лучше следить за соблюдением закона.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626625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монарха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уже не мог свободно принимать важные решения и вынужден был учитывать позицию парламента. Это укрепляло систему, в которой власть делится между разными органами.
</a:t>
            </a:r>
            <a:endParaRPr lang="en-US" sz="1500" dirty="0"/>
          </a:p>
        </p:txBody>
      </p:sp>
      <p:sp>
        <p:nvSpPr>
          <p:cNvPr id="13" name="Text 5"/>
          <p:cNvSpPr txBox="1"/>
          <p:nvPr/>
        </p:nvSpPr>
        <p:spPr>
          <a:xfrm>
            <a:off x="6762038" y="1337975"/>
            <a:ext cx="20262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о престолонаследии помог закрепить новые правила управления и сделал государство более устойчивым. Англия окончательно двигалась к парламентской монархии, а не к личной власти правителя.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535343"/>
            <a:ext cx="8381100" cy="2904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парламентская монархия
</a:t>
            </a:r>
            <a:endParaRPr lang="en-US" sz="2398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023131"/>
            <a:ext cx="5891700" cy="2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власть в Англии переходит от наследственного монарха к закону, парламенту и правительству.
</a:t>
            </a:r>
            <a:endParaRPr lang="en-US" sz="82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0405" y="1056050"/>
            <a:ext cx="2823089" cy="303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363700"/>
            <a:ext cx="63552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британская монархия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4345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парламента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 участвует в торжественном открытии парламента и выступает как символ государства. Эти церемонии напоминают о традициях, но не означают личное управление страной.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866150"/>
            <a:ext cx="2704500" cy="13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формально утверждаются монархом, однако они принимаются парламентом. Это показывает, что королевская роль сохраняется, но ключевые решения зависят от избранных органов.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272325" y="1434543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Представительская функция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Король или королева посещают важные события, принимают гостей и участвуют в государственных церемониях. Реальная политическая власть при этом принадлежит парламенту, правительству и судам.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Монархия тогда и сейчас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 функции власти постепенно разделились между разными институтами. Это сделало государство устойчивее и уменьшило риск произвольных решений одного человека.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прошлом король сосредоточивал власть в своих руках, а сегодня он выполняет в основном представительскую роль, тогда как управление распределено между институтами.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исторической и современной модели британской монархии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2050721"/>
            <a:ext cx="4231200" cy="16862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пути к ограниченной власти монарха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 шаг за шагом в Англии усиливались закон и парламент.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королевской власти не возникло сразу: оно складывалось постепенно через важные документы и кризисы власти.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английской политической истории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813" y="1459364"/>
            <a:ext cx="657000" cy="65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8895" y="1525064"/>
            <a:ext cx="657000" cy="52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3978" y="1525064"/>
            <a:ext cx="657000" cy="525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39061" y="1459364"/>
            <a:ext cx="657000" cy="65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английский опыт стал важным для других стран
</a:t>
            </a:r>
            <a:endParaRPr lang="en-US" sz="2125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5800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как 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показала, что представительный орган может реально участвовать в управлении страной и контролировать власть правителя. Этот опыт стал образцом для многих государств Европы.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548895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выше воли правителя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история доказала, что даже король должен подчиняться закону. Именно эта идея позже стала важной основой конституционного устройства в других странах.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43978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 и представительство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налоги, выборы и петиции укрепила мысль о правах подданных. Позже она повлияла на развитие идей гражданских свобод и участия людей в политике.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939061" y="2403564"/>
            <a:ext cx="1847100" cy="20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мир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Англии вдохновил политические преобразования в Европе и Америке. Он показал, что традиции можно сохранить, если власть ограничена правилами и не превращается в произвол.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6275" y="1306500"/>
            <a:ext cx="7451400" cy="78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король остался, но власть изменилась
</a:t>
            </a:r>
            <a:endParaRPr lang="en-US" sz="3078" dirty="0"/>
          </a:p>
        </p:txBody>
      </p:sp>
      <p:sp>
        <p:nvSpPr>
          <p:cNvPr id="5" name="Text 1"/>
          <p:cNvSpPr txBox="1"/>
          <p:nvPr/>
        </p:nvSpPr>
        <p:spPr>
          <a:xfrm>
            <a:off x="1776150" y="2515140"/>
            <a:ext cx="5591700" cy="13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Англия прошла долгий путь от сильной королевской власти к системе, где главную роль играют парламент и закон. Монарх сохранил престиж, но перестал править единолично.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2026-06-02T07:34:43Z</dcterms:created>
  <dcterms:modified xsi:type="dcterms:W3CDTF">2026-06-02T07:34:43Z</dcterms:modified>
</cp:coreProperties>
</file>