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Unit 6. How Do I Get There?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навигации и ориентирования в разных ситуациях на русском и английском.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умения ориентироваться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необходима для повседневной жизни, путешествий и успешной сдачи экзаменов по английскому языку. Владение традиционными и современными способами ориентирования расширяет горизонты и помогает избегать трудностей за границей.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способы перемещения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 и велосипед — экологичные и без проблем с пробками способы передвижения, особенно удобные для коротких расстояний и активного образа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обеспечивает максимальную мобильность и комфорт, однако связан с затратами на топливо и часто сталкивается с городскими пробками.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включая автобусы, метро и трамваи, доступен и экономичен, но зависит от расписаний и качества инфраструктуры.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ограничен городской структурой, финансовыми возможностями и необходимостью учитывать график и загруженность дорог.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Топографические карты содержат масштаб и условные обозначения, помогают ориентироваться вне городской среды, показывая рельеф, растительность и искусственные сооружения.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карт и их назначение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электронные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карты иллюстрируют улицы и транспортные узлы, а электронные приложения с GPS предоставляют интерактивную информацию о маршрутах и дорожной обстановке в реальном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72" y="1090878"/>
            <a:ext cx="128609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82389" y="1090878"/>
            <a:ext cx="107174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 навигационных приложений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автоматически рассчитывают оптимальные пути с учетом вида транспорта и дорожных условий, упрощая планирование передвижения.
</a:t>
            </a:r>
            <a:endParaRPr lang="en-US" sz="1258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Голосовое сопровождение помогает сосредоточиться на дороге, давая чёткие инструкции без необходимости постоянно смотреть на экран.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 пробках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время отображения загруженности дорог позволяет избегать задержек и экстремальных ситуаций на маршруте.
</a:t>
            </a:r>
            <a:endParaRPr lang="en-US" sz="129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Пользователи могут сохранять частые адреса и создавать удобные списки для быстрого доступа в будущем.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навигационных приложений в России
</a:t>
            </a:r>
            <a:endParaRPr lang="en-US" sz="233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стимулирует активное использование мобильных сервисов для ориентации и планирования поездок.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пользователей отражает переход от бумажных карт к удобным интерактивным решениям.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Mediascope, 2013–2023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фразы для навигации на английском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'Where is the nearest metro station?' — важный вопрос для определения ближайшей станции метро в незнакомом городе.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'How do I get to the museum?' помогает уточнить дорогу к культурным объектам и популярным местам для посещения.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'It’s next to the school' и 'Across from the bank' обозначают местоположение, используя ориентиры для удобства понимания.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'Take the first left/right' и 'Go straight' — простые указания по смене направления движения на маршруте.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46595"/>
            <a:ext cx="4022400" cy="1898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знаков необходимо для безопасности и общения в англоязычной среде. В таблице приведены важнейшие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идентификация знаков помогает предотвратить нарушения и повысить безопасность.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ГИБДД РФ,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дорожные знаки и их значение
</a:t>
            </a:r>
            <a:endParaRPr lang="en-US" sz="27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интерфейса навигационного приложения
</a:t>
            </a:r>
            <a:endParaRPr lang="en-US" sz="207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 поисковой строкой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экран содержит карту с возможностью поиска адресов или объектов через поле 'Search'. Это обеспечивает быстрый доступ к нужной локации.
</a:t>
            </a:r>
            <a:endParaRPr lang="en-US" sz="133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передвижения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'By car', 'On foot', 'By public transport' позволяют выбирать наиболее удобный вариант маршрута, адаптированный под пользователя.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 времени и расстояния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'Time' (время) и 'Distance' (расстояние) информируют о длительности и длине пути, а подсказки о пробках помогают избежать задержек.
</a:t>
            </a:r>
            <a:endParaRPr lang="en-US" sz="13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планирования маршрута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использовании навигационного приложения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способы ориентирования без технологий
</a:t>
            </a:r>
            <a:endParaRPr lang="en-US" sz="2332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заметных ориентиров, таких как магазины, памятники или мосты, помогает определить своё местоположение в городской среде и найти нужное направление без помощи устройств.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дорожных указателей и табличек (street signs) позволяет понять дальнейший маршрут и выбрать правильный разворот, особенно важно знать их обозначения на английском для международного общения.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за помощью к местным жителям с базовыми английскими вопросами — эффективный способ получить информацию, однако требует навыков коммуникации и понимания культурных особенностей.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маршрут минимизирует расстояние, но может не учитывать пробки или ремонтные работы, что увеличивает время в пути. Это важно помнить при планировании путешествий.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маршрутов: кратчайший, быстрый, оптимальный
</a:t>
            </a:r>
            <a:endParaRPr lang="en-US" sz="248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маршрут сочетает время, удобство и затраты, учитывая комфорт и экологические факторы. Такой подход помогает выбрать лучший путь в самых разных условиях.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построение маршрута
</a:t>
            </a:r>
            <a:endParaRPr lang="en-US" sz="2792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пик и интенсивность трафика влияют на время в пути, вызывая задержки и повышенное потребление топлива, что следует учитывать при выборе времени отправления.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условия, такие как гололёд или проливной дождь, снижают безопасность и скорость передвижения, заставляя искать альтернативные пути или задерживаться.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события: ремонтные работы и объезды могут кардинально изменить привычный маршрут, требуя оперативного пересчёта дальнейшего пути.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городской инфраструктуры, включая одностороннее движение и зоны с ограничениями, требуют точного знания правил и использования современных приложений для корректного планирования.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59772"/>
            <a:ext cx="4336500" cy="24042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городского и сельского передвижения
</a:t>
            </a:r>
            <a:endParaRPr lang="en-US" sz="2674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транспорте, времени в пути, инфраструктуре и наличии указателей между городскими и сельскими условиями передвижения.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более развитая транспортная сеть и точные расписания, тогда как в сельской местности преобладают природные ориентиры и ограниченные варианты транспорта.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и нормы поведения в общественном транспорте
</a:t>
            </a:r>
            <a:endParaRPr lang="en-US" sz="2376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Уступать место пожилым, пассажирам с детьми и инвалидам — основополагающее правило вежливости, создающее комфортную атмосферу для всех пассажиров.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через переднюю дверь и предварительная подготовка проездного билета способствуют упорядоченной посадке и сокращают время ожидания на остановках.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электронных билетов и бесконтактной оплаты ускоряет процесс оплаты, повышает безопасность и сокращает контакт между пассажирами и водителями.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для людей с ограниченными возможностями
</a:t>
            </a:r>
            <a:endParaRPr lang="en-US" sz="2302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интерфейсы навигационных приложений
</a:t>
            </a:r>
            <a:pPr algn="ctr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приложения оснащены функциями увеличенного шрифта и голосового сопровождения, что облегчает использование людьми с нарушениями зрения и слуха, повышая их мобильность в городском пространстве.
</a:t>
            </a:r>
            <a:endParaRPr lang="en-US" sz="1363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Тактические дорожные элементы для самостоятельного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тактильных плиток и звуковых светофоров помогает людям с ограничениями ориентироваться в городской среде, обеспечивая безопасность и уверенность при переходах и передвижении.
</a:t>
            </a:r>
            <a:endParaRPr lang="en-US" sz="1347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общественного транспорта и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пандусов и электронных табло на остановках создаёт удобные условия для использования транспорта инвалидами, делая его более доступным и инклюзивным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навигации и их последствия
</a:t>
            </a:r>
            <a:endParaRPr lang="en-US" sz="2595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выбор неправильной станции метро или остановки, приводящая к излишнему бегству и потере времени, особенно в незнакомом городе.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нужной остановки или поворота зачастую связан с невнимательностью к указателям на русском и английском языках, что осложняет дальнейший поиск пути.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повторной проверки маршрута ведёт к стрессовым ситуациям и опозданиям на важные мероприятия, подчеркивая важность тщательной подготовки и внимательности.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причин опозданий: данные ВЦИОМ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доля задержек возникает из-за внешних факторов, что требует тщательного планирования и использования актуальной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остаются главной причиной опозданий, что подчеркивает необходимость эффективных инструментов навигации и прогнозирования трафика.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навигации: тренды и технологии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позволяет создавать персонализированные маршруты с учётом привычек, времени и предпочтений пользователя для максимального удобства.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беспилотных автомобилей, таких как Яндекс.Авто и Google Waymo, обещает революцию в системах передвижения, снижая риски ошибок и повышая безопасность движения.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анализа больших данных помогает прогнозировать пробки и оптимизировать маршруты в реальном времени, сокращая время в пути и улучшая качество поездок.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навигационных навыков в современном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навыки навигации обеспечивают независимость и расширяют возможности старшеклассников, формируя критическое мышление и готовность к жизни в глобальном обществе.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2026-05-07T22:34:32Z</dcterms:created>
  <dcterms:modified xsi:type="dcterms:W3CDTF">2026-05-07T22:34:32Z</dcterms:modified>
</cp:coreProperties>
</file>