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происходят гидродинамические аварии и чем они опасны для людей.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Гидродинамические аварии: причины, виды и главная опасность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сооружения помогают управлять водой: запасать её, защищать территории, вырабатывать энергию и обеспечивать судоходство. Но при сбоях они становятся источником серьёзной опасности.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плотины, дамбы и шлюзы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гидродинамической аварией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главный признак — резкий и неконтролируемый выход воды, который происходит быстрее, чем люди успевают отреагировать и защитить территорию.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угрозу создают волна прорыва, быстрое затопление низин и поток, уносящий грязь, камни, деревья и обломки построек.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Гидродинамическая авария возникает на сооружении, которое удерживает, накапливает или регулирует воду: плотине, дамбе, шлюзе, канале или водохранилище.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гидродинамических аварий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сооружения выходят из строя по-своему, но последствия всегда связаны с быстрым выходом воды.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опасность связана с внезапным движением воды и угрозой для людей, зданий и транспорта.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видам гидродинамических аварий из учебного материала
</a:t>
            </a:r>
            <a:endParaRPr lang="en-US" sz="6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происходят гидродинамические аварии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чаще всего аварии связаны со старением сооружений и природной нагрузкой.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причин связана с техническим состоянием и условиями работы сооружений, а не только с редкими внешними событиями.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распределения причин аварий по долям
</a:t>
            </a:r>
            <a:endParaRPr lang="en-US" sz="696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30311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46603" y="1744121"/>
            <a:ext cx="249000" cy="221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61923" y="1755188"/>
            <a:ext cx="249000" cy="199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Износ и старение сооружений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764464" y="2370925"/>
            <a:ext cx="1965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Коррозия и трещины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Металлические детали ржавеют, а бетон со временем покрывается трещинами. Это ослабляет конструкцию и делает её менее устойчивой к давлению воды.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358681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Грунтовые дамбы постепенно размываются водой, а почва под сооружением теряет плотность. Из-за этого снижается прочность основания и нарушается герметичность.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402135" y="2370902"/>
            <a:ext cx="19710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признаки износа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Просачивание воды, деформация опор и мелкие разрушения могут появиться даже без сильного дождя. Если их не заметить вовремя, авария станет неизбежной.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рискованно, когда изменения в состоянии плотины или дамбы замечают слишком поздно. Поэтому постоянный контроль, внимательность и чёткое соблюдение инструкций здесь так же важны, как сами конструкции.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людей при эксплуатации сооружений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возрастает, когда затворы открывают или закрывают неправильно, не следят за уровнем воды и поздно реагируют на сигналы тревоги. Даже небольшая ошибка может быстро изменить работу всей системы.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авария на гидросооружении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небольшое повреждение может быстро привести к крупному затоплению.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4350" y="1727053"/>
            <a:ext cx="249000" cy="249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64325" y="1725369"/>
            <a:ext cx="220500" cy="252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276" y="3136966"/>
            <a:ext cx="249000" cy="249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450076" y="3136966"/>
            <a:ext cx="249000" cy="249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причины гидродинамических аварий
</a:t>
            </a:r>
            <a:endParaRPr lang="en-US" sz="2012" dirty="0"/>
          </a:p>
        </p:txBody>
      </p:sp>
      <p:sp>
        <p:nvSpPr>
          <p:cNvPr id="13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1463788" y="1681517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ливни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или очень сильные осадки быстро повышают уровень воды. Сооружение может не успеть отвести лишний объём и начинает работать с перегрузкой.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989513" y="1681333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снега и лёд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вода поступает особенно быстро, а ледовые заторы мешают её свободному движению. Это создаёт давление на плотины, дамбы и берега рек.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4627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и обвалы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грунта или камней может ударить по сооружению и нарушить его устойчивость. Иногда даже небольшое смещение основания становится причиной серьёзной аварии.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4989513" y="3091430"/>
            <a:ext cx="26469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Подземные толчки смещают конструкции и ослабляют фундамент. Из-за этого исправное на вид сооружение может потерять прочность и перестать удерживать воду.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причины и ошибки проектирования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Некачественные материалы, ошибки при строительстве и слабый фундамент уменьшают надёжность даже новой плотины или дамбы. Такие недостатки не всегда видны сразу, но они опасны.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 расчётах не учли нагрузку воды, максимальный уровень паводка или особенности грунта, сооружение оказывается слабее, чем требуется для безопасной работы.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проект выполнен с серьёзными просчётами, сооружение может разрушиться при обычной проверке природой или нагрузкой. Поэтому точность расчётов и контроль качества крайне важны.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719" y="950175"/>
            <a:ext cx="8322563" cy="2349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аварий по источнику возникновения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36350" y="37379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гидротехнических сооружениях можно сгруппировать по источнику возникновения. Это помогает быстрее понять, что стало угрозой, и выбрать правильные меры реагирования.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79600" y="3386250"/>
            <a:ext cx="8784000" cy="1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«Причины и виды гидродинамических аварий».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3217394" y="3738850"/>
            <a:ext cx="2277900" cy="11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авария возникает не из-за одного фактора, а из-за их сочетания: природной нагрузки, технических проблем и ошибок людей.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гидродинамических аварий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ущерб обычно приходится на территории, расположенные ниже по течению, где вода распространяется быстрее всего.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заметное последствие — затопление, но авария также нарушает работу транспорта, хозяйства и ухудшает состояние окружающей среды.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«Причины и виды гидродинамических аварий». Сравнительная оценка последствий.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надвигающейся аварии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Сигналы, которые видны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Трещины, проседание грунта и протечки у основания сооружения показывают, что его прочность может снижаться. Иногда появляются мутная вода, необычный шум и вибрация.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должны заметить люди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поступают срочные предупреждения служб, нужно отнестись к ним как к серьёзной угрозе. Такие признаки часто означают, что вода уже просачивается или конструкция деформируется.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волна прорыва особенно опасна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волны зависит от объёма воды, высоты плотины или дамбы и от того, насколько крутой или ровной является местность.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способна сносить лёгкие постройки, автомобили, деревья и заборы, а также разрушать дороги, мосты и линии связи.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прорыва появляется внезапно и быстро движется вниз по течению, поэтому у людей и служб остается очень мало времени на реакцию.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может возникнуть далеко от места аварии: вода распространяется по низинам и затапливает территории на большом расстоянии.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усиливает риск аварии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одновременно растёт приток воды и ослабевает контроль за сооружением, даже небольшое повреждение может быстро стать опасным.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повышается постепенно, но особенно резко — при сочетании природной нагрузки, износа и ошибок в обслуживании.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«Причины и виды гидродинамических аварий». Условная схема роста риска.
</a:t>
            </a:r>
            <a:endParaRPr lang="en-US" sz="64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предупреждения аварий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паводками проводят точные расчёты, проверяют механизмы и обучают персонал. Это снижает риск ошибок и позволяет быстрее действовать при угрозе.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людей нужны планы оповещения и понятный порядок эвакуации. Чем лучше подготовлены службы и жители, тем меньше последствий при аварии.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осмотры, ремонт трещин и укрепление дамб помогают вовремя заметить слабые места. Особенно важно постоянно следить за уровнем воды, состоянием грунта и работой датчиков.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525" y="918141"/>
            <a:ext cx="8784000" cy="33440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 служб при угрозе прорыва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556200"/>
            <a:ext cx="8784000" cy="18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аварийных и спасательных служб при обнаружении угрозы.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защититься людям в зоне риска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случай эвакуации полезно заранее взять документы, запас воды, тёплую одежду и заряженный телефон. Это помогает не терять время в опасной ситуации.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возвращаться за вещами, паниковать или пытаться перейти поток вброд. Быстрая вода может сбить человека с ног даже при небольшой глубине.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сразу выполнять сообщения спасателей и местных служб. При угрозе лучше уходить на возвышенность и не спускаться в низины, подземные переходы и к берегу.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основные виды гидродинамических аварий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сооружения выполняют разные задачи, но при повреждении каждое из них может привести к быстрому выходу воды и затоплению территории.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 всех аварий — повреждение сооружения, которое удерживает или направляет воду, и последующее затопление местности.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«Причины и виды гидродинамических аварий».
</a:t>
            </a:r>
            <a:endParaRPr lang="en-US" sz="69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причины аварий — значит уметь их предупреждать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Гидродинамические аварии опасны тем, что развиваются быстро и затрагивают большие территории. Понимание причин, признаков и правил поведения помогает вовремя защитить себя, не растеряться и снизить возможный ущерб.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2026-05-21T01:04:47Z</dcterms:created>
  <dcterms:modified xsi:type="dcterms:W3CDTF">2026-05-21T01:04:47Z</dcterms:modified>
</cp:coreProperties>
</file>