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строение, виды и функции клеток и тканей в жизни растений.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клеток и тканей растений: основные темы урока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— это удивительный мир клеток и тканей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состоят из множества клеток, объединённых в ткани, которые образуют листья, стебли и корни. Благодаря разнообразию клеток и тканей они растут, выполняют фотосинтез и защищаются от среды.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7500"/>
            <a:ext cx="4742400" cy="926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1973850"/>
            <a:ext cx="4742400" cy="9262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960199"/>
            <a:ext cx="4742400" cy="9262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946549"/>
            <a:ext cx="4742400" cy="926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растительной клетки и их функции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097322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— прочная защита и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покрывает клетку снаружи, придавая ей устойчивость и определённую форму. Она защищает растение от повреждений и поддерживает его структуру.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083675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живая внутренняя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клетки находится цитоплазма — жидкое вещество, где расположены органеллы и происходят важные биохимические процессы.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7002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— управляющий центр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содержит наследственную информацию и контролирует работу клетки, обеспечивая правильное функционирование и деление.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5637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и хлоропласты — вода, пища и зелёный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накапливает воду и питательные вещества, поддерживая тургор. Хлоропласты отвечают за фотосинтез и придают растениям зелёный оттенок.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растительных клеток и их особенности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Паренхимные клетки универсальны, служат для фотосинтеза и запасания веществ в разных органах растения.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Колленхимные и склеренхимные клетки образуют опорные ткани: колленхима гибкая, склеренхима обеспечивает жёсткость.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клетки ксилемы и флоэмы создают сосуды для перемещения воды, минеральных солей и органических веществ.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клетки формируют эпидермис и пробку, защищая растение от внешних воздействий и предотвращая испарение.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90910"/>
            <a:ext cx="4873500" cy="1634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растительных и животных клеток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по главным признакам: строение клетки, наличие органелл и функции, связанные с питанием.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способны самостоятельно получать пищу за счёт фотосинтеза, животные — нет.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ткань и её виды у растений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ткани — однородные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ткани состоят из клеток одного типа. Например, паренхима выполняет разные функции, включая запасание и фотосинтез.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ткани — сочетание разных клеток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ткани, как древесина, объединяют различные клетки, такие как ксилема и волокна, что обеспечивает прочность и транспорт веществ.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тканей видно на срезах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 стебля показывает слои тканей: верхний — покровный, затем опорный и проводящий, что отражает их функции и взаимосвязи.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ткани: кора роста и смены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Меристема верхушек побегов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Верхушки побегов содержат мелкие, быстро делящиеся клетки меристемы, которые обеспечивают рост растения в длину, формируя новые ткани и органы.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— слой для утолщения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Камбий расположен между ксилемой и флоэмой, его клетки делятся, увеличивая толщину стебля и корня, усиливая прочность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и их защитные функции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покрывает молодые органы, защищая от испарения и повреждений, часто покрыта восковым налётом — кутикулой.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Пробка формируется в стареющих органах, создавая дополнительный барьер для защиты от бактерий и потери воды.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Ризодерма — ответвления клеток корня, помогает впитывать воду и минералы, одновременно защищает корень от повреждений.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ткани растений: гибкость и твёрдость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состоит из живых клеток с утолщёнными стенками, придаёт молодым частям растения эластичность и поддержку.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образована мёртвыми клетками с плотными оболочками, укрепляет зрелые ткани и обеспечивает жёсткость стеблей и листьев.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и склереиды — виды склеренхимы, усиливающие стойкость растения к механическим повреждениям и внешним нагрузкам.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и их роль в транспорте веществ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— сосуды воды и минеральных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состоит из трахеид и сосудов, по которым вода с растворёнными солями поднимается от корней к листьям растения.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— сеть для органических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включает ситовидные трубки, они переносят продукты фотосинтеза — сахара и питательные вещества — ко всем частям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почвы к листьям: поэтапный процесс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биологии, раздел «Водный обмен в растениях»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фотосинтетических тканей (хлоренхимы)
</a:t>
            </a:r>
            <a:endParaRPr lang="en-US" sz="2386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Хлоренхима состоит из клеток с большим количеством хлоропластов, расположенных в листовой мякоти и зелёных молодых стеблях, что обеспечивает интенсивный фотосинтез.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клетки активно вырабатывают органические вещества, преобразуя солнечную энергию в питательные вещества, необходимые для роста растения.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фотосинтеза, хлоренхимные клетки накапливают кислород и сахариды, поддерживая обмен веществ и жизнедеятельность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Запасающие ткани растений: роль и строение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запасающих тканей отличаются большими размерами и обширными вакуолями, в которых откладываются питательные вещества, такие как крахмал и масла.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таких тканей встречаются в клубнях картофеля, корнеплодах и семенах, где запасенные вещества обеспечивают растение в неблагоприятных условиях.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ткани важны для выживания растения, поддерживая его энергию во время покоя или при прорастании.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ткани: функции и примеры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ткани формируют структуры, выделяющие вещества, например млечники одуванчика с ядовитыми веществами для защиты от травоядных.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Смоляные каналы сосны содержат смолу, предупреждающую повреждения и заживляющую раны древесины.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Некатники в цветках вырабатывают нектар, привлекающий опылителей и способствующий размножению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тканей в стебле: сравнительная таблица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тканей в стебле обеспечивает прочность и эффективный обмен веществ.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распределение слоёв обеспечивает надёжную структуру стебля и поддерживает жизнедеятельность растения.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по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тканей в листе: круговая диаграмма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листа занята фотосинтезирующими клетками, что обеспечивает эффективное производство энергии для растения.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хлоренхимы объясняет высокую продуктивность листовой пластины в условиях фотосинтеза.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учебного пособия по ботанике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видоизменённых клеток растений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Замыкающие клетки устьиц управляют газообменом, регулируя испарение, что важно для поддержания водного баланса.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Трихомы — волосковые клетки, защищают растение от насекомых и излишнего солнечного тепла, уменьшая вред на поверхности листьев.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лубяных растений, таких как лён и крапива, придают прочность стеблям и используются человеком для производства тканей.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тканей у различных видов растений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пробка дуба — эффективная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Пробковый слой у дуба очень толстый, защищая от огня и вредителей. Такая адаптация помогает дереву выживать в суровых условиях леса.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накапливают воду в сочных стеблях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ткани кактусов позволяют им сохранять воду в засушливых районах. Это помогает растениям выживать в условиях сильной жары и дефицита влаги.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Млечники одуванчика как средство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Млечные каналы одуванчика выделяют горький млечный сок, отпугивающий травоядных. Это защищает растение от поедания животными.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тканей для жизни растения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целостность и опора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обеспечивают прочность растения, позволяя ему сохранять форму и выдерживать внешние нагрузки, такие как ветер и дождь.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доставляют воду и питательные вещества к всем частям растения, а покровные ткани защищают от вредителей и пересыхания.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о важности клеток и тканей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 и тканей обеспечивает растениям рост, питание, защиту и адаптацию к среде. Понимание их функций раскрывает удивительную сложность растительного мира.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2026-05-08T13:08:48Z</dcterms:created>
  <dcterms:modified xsi:type="dcterms:W3CDTF">2026-05-08T13:08:48Z</dcterms:modified>
</cp:coreProperties>
</file>