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отдела Аскомикота: ключевые особенности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грибы — разнообразная группа с важной ролью в природе и жизни человека.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исследований сумчатых грибов связано с развитием микроскопии в XIX веке. Учёные изучали их строение, биологические функции и применение в медицине и пищевой промышленности.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аскомицетов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Аскомицеты образуют различные плодовые тела — открытые апотеции, бутылочкообразные перитеции и закрытые клейстотеции, подтверждая адаптацию к средам обитания.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аскомицетов
</a:t>
            </a:r>
            <a:endParaRPr lang="en-US" sz="2971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плодовых тел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репродуктивная структура — сумка (аска), где после мейоза формируются аскоспоры, позволяющие виду развиваться и распространяться.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аски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аскомицетов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состоит из прочного хитина, обеспечивая защиту и форму грибка. Внутри присутствуют вакуоли и эукариотические ядра с четко выраженной оболочкой.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жгутиков компенсируется развитием длинных, ветвящихся гиф, которые объединяются в мицелий, обеспечивая питание и рост гриба.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Аскомицеты размножаются бесполым путём с помощью специализированных спор — конидий, которые обеспечивают быстрое распространение.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размножение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аске происходит мейоз и митоз, в результате формируются обычно восемь аскоспор.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Аскоспоры высвобождаются, прорастают и дают начало новому мицелию, завершая цикл развития гриба.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начинается с слияния клеток-гаметангиев, приводящего к образованию сумки — аски.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аскомицетов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и размножения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Разлагая органические остатки, аскомицеты ускоряют природный круговорот веществ, улучшая почвенное плодородие.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микоризу с растениями, что усиливает доступ растений к питательным веществам и помогает расти в сложных условиях.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образуют лишайники, поддерживающие жизнь в экстремальных средах, а также служат пищей для разнообразных беспозвоночных.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аскомицетов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Аскомицеты встречаются в разнообразных экосистемах, включая лесные массивы и водные биотопы.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 обитания демонстрирует экологическую адаптивность и важность аскомицетов для экосистем.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микологических исследований,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аскомицетов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Симбиотическое единство гриба и водоросли
</a:t>
            </a:r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лишайниках аскомицеты образуют тесный союз с фотосинтезирующими водорослями или цианобактериями, обеспечивая влагу и защиту гриба, а также органику для водорослей.
</a:t>
            </a:r>
            <a:endParaRPr lang="en-US" sz="1239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экстремальных условиях
</a:t>
            </a:r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 аскомицетами живут в суровых местах — тундре, пустынях и на камнях, успешно колонизируя даже необитаемые поверхности Земли.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лишайников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симбиоз способствует формированию почвы и служит индикатором экологической чистоты и устойчивости экосистем.
</a:t>
            </a:r>
            <a:endParaRPr lang="en-US" sz="142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Аскомицеты в составе лишайников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Saccharomyces в пищевой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Saccharomyces cerevisiae активно используется в хлебопечении и виноделии, благодаря способности превращать сахар в спирт и углекислый газ.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Candida: микроскопический гриб с двойной ролью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Candida включает как безвредные, так и патогенные виды; они участвуют в брожении, но могут вызывать инфекции у человека.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представители аскомицетов: дрожжи
</a:t>
            </a:r>
            <a:endParaRPr lang="en-US" sz="21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58403"/>
            <a:ext cx="4151400" cy="21306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виды аскомицетов, их применение и значимость в различных сферах жизни и науки.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Аскомицеты играют важную роль в медицине, питании и научных исследованиях, влияя на здоровье, промышленность и культуру.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аскомицетов: примеры
</a:t>
            </a:r>
            <a:endParaRPr lang="en-US" sz="2675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Микологические исследования и научные публикации
</a:t>
            </a:r>
            <a:endParaRPr lang="en-US" sz="12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аскомицеты и болезни растений
</a:t>
            </a:r>
            <a:endParaRPr lang="en-US" sz="2432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аскомицеты являются паразитами растений и вызывают серьёзные заболевания, например, мучнистую росу и фитофтороз. Эти болезни наносят ущерб сельскому хозяйству, снижая урожайность и качество культур.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профилактика подобных болезней включают использование фунгицидов, севооборот и селекцию устойчивых сортов. Изучение паразитических аскомицетов помогает разрабатывать эффективные методы защиты растений.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2026-05-07T13:44:50Z</dcterms:created>
  <dcterms:modified xsi:type="dcterms:W3CDTF">2026-05-07T13:44:50Z</dcterms:modified>
</cp:coreProperties>
</file>