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— добрая героиня деревни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коровушка живёт рядом с человеком и дарит молоко каждый день.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— домашняя помощница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живёт на ферме и в деревне, а люди заботятся о ней уже очень давно. В русском языке её часто называют ласково: коровушка, кормилица, бурёнка.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корова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спокойная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коровы крупное тело и четыре крепкие ноги. Она уверенно стоит на земле, а длинный хвост помогает отгонять назойливых мух. Обычно корова выглядит неторопливой и очень мирной, словно всё делает без лишней спешки.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глаза и мягкая мордочка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коровы большие тёмные глаза, в которых часто видно спокойствие. Мордочка у неё мягкая и чуть влажная, а уши хорошо слышат звуки вокруг. Поэтому корова быстро замечает знакомых людей и откликается на их голос.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Пёстрая шубка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коровы бывает разной: чёрно-белой, рыжей, бурой или пятнистой. У некоторых коров есть рога, а у других их нет. Каждая коровушка выглядит по-своему, и именно поэтому их так интересно рассматривать.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помогают корове твёрдо стоять и спокойно ходить по земле, даже когда дорога неровная. Крепкие ноги несут её к траве, воде и месту отдыха.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у коровы сильная, а губы удобны для того, чтобы захватывать траву. На животе находится вымя — из него потом получают молоко для людей.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хвост нужен не для красоты, а для пользы: им корова отгоняет мух и комаров. Так ей легче отдыхать и не отвлекаться на назойливых насекомых.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коровы и их значение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87" y="3236075"/>
            <a:ext cx="171675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корова питается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трава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корова с удовольствием пасётся на лугу и ест свежую траву. Такая еда помогает ей оставаться сильной и спокойной в тёплые дни.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любит не только траву, но и силос, а также другие сочные корма. Они помогают ей получать нужную энергию и чувствовать себя бодро.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помощь приходит сено. Это высушенная трава, которую заранее заготавливают люди, чтобы корове хватало корма в холодное время года.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корове никак нельзя. Она пьёт много, особенно в тёплую погоду, потому что вода помогает переваривать корм и сохранять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корову называют жвачным животным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сначала быстро съедает траву, а потом спокойно возвращается к ней снова. Такое повторное пережёвывание помогает еде лучше размягчиться и перевариться в животе.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жвачке корова не торопится, а работает как настоящая труженица-обжора без суеты. Она может долго жевать и при этом чувствовать себя спокойно и уверенно.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молока от коровы до стола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корм и уход помогают получить молочные продукты.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ухаживает за коровой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получает корм и свежую воду. После этого её доят по расписанию, чтобы она чувствовала себя спокойно и привычно.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отдыхает, гуляет или идёт на пастбище. Чистое место и тень помогают ей не уставать и не перегреваться.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снова получает корм и воду. Люди проверяют, всё ли в порядке со здоровьем и настроением животного.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ночь корову помещают в тёплое и тихое помещение. Там ей легче отдыхать и набираться сил для нового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Телёнок — малыш коровы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рядом с мамой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коровы появляется телёнок, и рядом с ним сразу особенно тепло и тихо. Сначала малыш пьёт молозиво — первое молоко, очень полезное для него. Оно помогает телёнку окрепнуть и получить силы для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 учится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Телёнок быстро подрастает, становится крепче и увереннее на ножках. Постепенно он пробует траву, учится жевать и знакомится с жизнью на ферме. Со временем малыш превращается во взрослую корову или бычка.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мычит, когда зовёт телёнка или отвечает на голос стада. Этот звук помогает животным находить друг друга на лугу или во дворе.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обычно спокойные и мирные. Они не любят суеты, зато ценят тишину, размеренный день и добрые руки человека.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любят держаться рядом друг с другом. В стаде корове не так страшно, потому что рядом есть знакомые соседи.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корова подаёт голос и ведёт себя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коровы вместе, они чувствуют себя увереннее и спокойнее. Поэтому на ферме им удобно гулять, отдыхать и искать корм.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корова в одиночестве часто тревожится, а в стаде ей легче идти по знакомой дороге, находить корм и не скучать.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стадном поведении домашних коров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чувствует себя спокойнее рядом с другими коровами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мясные породы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коровы особенно ценятся за большое количество молока. Такие животные обычно спокойные и хорошо подходят для фермы, где каждый день получают заботу и правильный корм.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Мясные породы быстрее набирают вес и дают больше мяса. У них крепкое телосложение, а забота о них помогает животным расти здоровыми и сильными.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молока получают кефир и йогурт. Эти продукты любят за нежный вкус и пользу, а ещё они часто входят в детский завтрак или полдник.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 молока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молока делают сметану, творог и сыр. Они помогают разнообразить еду, а на столе появляются и в будни, и в праздничные дни.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идёт и на сливочное масло, которое добавляют в кашу, бутерброды и выпечку. Так из одного продукта получается много разных угощений.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из молока делают мороженое. Оно особенно радует летом, когда хочется чего-то холодного и вкусного после прогулки или игры.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28191"/>
            <a:ext cx="384600" cy="3076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коровы в народном творчестве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в сказках часто выглядит доброй помощницей. Она связана с домом, заботой и спокойствием, поэтому детям легко её запомнить и полюбить.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потешках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и потешках корову изображают ласково и просто. Такие тексты звучат мягко, весело и помогают почувствовать деревенский уют.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корова становится интересной героиней, по которой легко угадывать знакомое животное. Так дети учатся замечать её признаки и особенности.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коровы на ферме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коровник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коровнике у каждой коровы есть своё место для отдыха. Здесь сухо, спокойно и безопасно, а кормушки и поилки стоят рядом. В таком доме животным удобно отдыхать после прогулки и спокойно пережёвывать корм.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стоит тёплая погода, коров выпускают на луг. Там много свежей травы, простор и солнце. Коровы идут неторопливо, пасутся вместе и время от времени поднимают головы, чтобы посмотреть на стадо.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фермы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фермы должно быть чисто и аккуратно. Тогда коровам легче ходить, а людям проще ухаживать за ними. Чистая территория помогает животным чувствовать себя спокойно и защищённо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коровы на ферме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обычный распорядок ухода за коровой в течение суток.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может выпивать очень много воды за день, особенно в жаркую погоду. Ей важно постоянно пополнять запас воды, чтобы чувствовать себя хорошо.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корове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запоминают знакомых людей и место, где живут. Поэтому они часто спокойно идут туда, где их уже ждут корм, забота и привычный распорядок.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коровы любят, когда их гладят и чешут за ухом. От такого внимания они становятся спокойнее и выглядят почти довольными, как пушистые великаны.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корова полезна людям и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каждый день даёт молоко, из которого делают вкусные и полезные продукты. Благодаря этому на столе появляются кефир, творог, сыр и масло.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коровы используют как удобрение для земли и растений. Он помогает почве становиться плодороднее, а значит, приносит пользу не только людям, но и огороду.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должна жить в чистоте: в сухом стойле, без грязи и мусора. Тогда ей удобнее отдыхать, а уход за ней становится легче.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Животному нужны свежая вода и хороший корм каждый день. Если кормушка и поилка полны, корова остаётся бодрой и спокойной.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коровой надо говорить тихо и обращаться бережно. Громкие крики и резкие движения пугают её и мешают чувствовать себя уверенно.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животных на ферме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заботятся о животных с добротой, коровы лучше растут, меньше волнуются и дают больше пользы. Забота о них — это настоящее доброе дело.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— добрый друг человека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живёт рядом с людьми, даёт молоко и растит телят. Она приносит пользу каждый день, а в русском языке звучит особенно ласково и тепло.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2026-05-24T02:08:37Z</dcterms:created>
  <dcterms:modified xsi:type="dcterms:W3CDTF">2026-05-24T02:08:37Z</dcterms:modified>
</cp:coreProperties>
</file>