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замки, города и природа Чехии на одной карте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страна в центре Европы
</a:t>
            </a:r>
            <a:endParaRPr lang="en-US" sz="45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расположена между четырьмя странами Европы, имеет компактную территорию и удобное положение для торговли, поездок и культурных связей. Это государство с богатой историей, столицей Прага и валютой — чешской кроной.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в сердце Европы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рельеф Чехии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холмы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страны занимают равнины, холмы и невысокие горы. Такой рельеф удобен для жизни людей, сельского хозяйства, строительства дорог и развития городов.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заметных горных областей — Крконоше, Шумава и Судеты. Они привлекают туристов, сохраняют леса и создают красивые природные ландшафты.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Чехии — гора Снежка, которая поднимается на 1603 метра. Это важный символ чешской природы и популярное место для прогулок и наблюдений.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их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Влтава, Лаба и Морава проходят через многие районы страны. Они помогают городам, транспорту и хозяйству, а также формируют облик чешских долин.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 — сердце Чехии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над Влтавой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стоит на берегах Влтавы и сразу запоминается своими мостами, башнями и узкими улицами. Здесь хорошо видно, как рядом живут древняя история и современная городская жизнь, а набережные остаются любимым местом прогулок.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Пражский Град, собор Святого Вита, Карлов мост и Староместская площадь входят в число самых известных мест страны. Эти памятники помогают увидеть разные эпохи и делают центр города особенно выразительным и узнаваемым.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выполняет сразу несколько важных функций: здесь находятся органы власти, крупные музеи, театры и много туристических маршрутов. Город объединяет политическую, культурную и историческую жизнь Чехии.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крупнейшие города страны и их примерная численность населения. Это помогает увидеть, как население распределено по территории Чехии.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 значительно превосходит остальные города, а крупные региональные центры расположены по разным частям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Чехии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землях издавна жили западные славяне, которые сформировали основу будущего чешского народа и его 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существовало Чешское королевство. Оно стало важным политическим и культурным центром Центральной Европы.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чешские земли вошли в состав Австро-Венгрии. Этот период сильно повлиял на развитие городов, экономики и общественной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1918 года до наших дней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 году появилась Чехословакия, а с 1993 года существуют две независимые страны — Чехия и Словакия.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Чехии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Чехия сочетает одну очень крупную столицу и несколько заметных региональных центров.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Прагой и другими городами велик, но все крупнейшие центры остаются важными для 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архитектурные памятники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замков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Чехии сохранились сотни замков, крепостей и старинных домов. Они напоминают о средневековой истории страны и делают её города особенно красивыми для путешественников.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Карлштейн, Чески-Крумлов и Глубока-над-Влтавой относятся к самым узнаваемым архитектурным объектам. Эти места часто становятся символами чешского культурного наследия.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зданиях заметны готические и барочные черты. Благодаря этому старинные центры городов выглядят цельно и помогают увидеть смену исторических эпох.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национального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занимает важное место в образе Чехии. Именно замки, храмы и старинные площади делают страну особенно привлекательной для школьных экскурсий и туристических поездок.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культуры Чехии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культура тесно связана с музыкой и театром. В городах проходят концерты, спектакли и фестивали, которые знакомят жителей и гостей страны с её традициями.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 бережно относятся к литературе и исторической памяти. Книги, музеи и старинные центры городов помогают лучше понять прошлое страны и её культурные ценности.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рождественские рынки, городские ярмарки и сезонные праздники. Они создают уютную атмосферу и собирают вместе семьи, друзей и туристов.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уважение к наследию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жизни остаются семейные традиции и забота о памятниках. Чехи стараются сохранять исторический облик городов и передавать его следующим поколениям.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экономика опирается на промышленность, но важную роль играют также услуги, связанные с городами, отдыхом и путешествиями.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сочетает сильное производство и развитый туризм, поэтому её хозяйство выглядит разнообразным и устойчивым.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задания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Чехии: основные отрасли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по Чехии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маршрута: Прага → исторический центр → замок или музей → чешская кухня → старинный город → природный парк или горный район.
</a:t>
            </a:r>
            <a:endParaRPr lang="en-US" sz="9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кухня и известные блюда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Сытные основные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кухня известна блюдами, которые хорошо подходят для прохладного климата. Кнедлики, гуляш и свичкова часто подаются как плотный обед и отражают традиции Центральной Европы.
</a:t>
            </a:r>
            <a:endParaRPr lang="en-US" sz="1111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закуски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Жареный сыр любят за простой вкус и удобство: его можно попробовать и в кафе, и на ярмарке. Это одно из блюд, которое хорошо показывает повседневную сторону местной кухни.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к чаю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десертов часто называют трдельник и яблочные пироги. Такие сладости продаются в городах и туристических местах, поэтому их легко попробовать во время прогулки по Чехии.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чешское пиво и минеральные воды. Они дополняют кухню и помогают понять, почему еда и напитки в стране связаны не только с вкусом, но и с культурой.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42" y="1661225"/>
            <a:ext cx="399441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государственные символы и сведения о стране.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подчёркивают историческую преемственность страны и её национальную идентичность.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государстве Чехия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Чехии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парки и отдых на 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Швейцария: скалы и тропы
</a:t>
            </a:r>
            <a:pPr algn="l" indent="0" marL="0">
              <a:lnSpc>
                <a:spcPct val="130039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Чешская Швейцария привлекает необычными скальными ландшафтами и удобными маршрутами для прогулок. Здесь можно увидеть природные формы, которые особенно хорошо запоминаются школьникам. Пейзажи меняются по пути, поэтому прогулка остаётся интересной на всём протяжении.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Шумава: леса и спокойные маршруты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Шумава известна большими лесами, холмами и тихими дорогами для пеших и велосипедных поездок. Это место подходит тем, кто хочет отдохнуть от городского шума. Природа здесь помогает почувствовать простор и увидеть Чехию с другой стороны.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Крконоше: горы для активного отдыха
</a:t>
            </a:r>
            <a:pPr algn="l" indent="0" marL="0">
              <a:lnSpc>
                <a:spcPct val="130039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Крконоше — самый известный горный район страны. Здесь есть тропы, обзорные точки и условия для отдыха в любое время года. Летом сюда приезжают ради прогулок, а зимой — ради снежных пейзажей и горной атмосферы.
</a:t>
            </a:r>
            <a:endParaRPr lang="en-US" sz="10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1348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Карлов университет, история основания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был основан Карлов университет, один из самых известных университетов Европы.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университетская традиция помогает Чехии развивать медицину, инженерию и научные исследования.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 складывается не из одной детали, а сразу из нескольких ярких признаков, которые туристы и школьники легко запоминают.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узнаваемость дают Прага и историческая архитектура, а остальные особенности усиливают интерес к стране.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Чехию узнаваемой в мире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популярные достижения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в Чехии особенно любят за динамику и командный характер. Матчи собирают много зрителей, а успехи национальной сборной делают этот вид спорта частью гордости болельщиков.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теннис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теннис тоже очень популярны. Во многих городах работают клубы и спортивные школы, где дети могут тренироваться и участвовать в соревнованиях разного уровня.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Биатлон и зимние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Биатлон и другие зимние дисциплины хорошо подходят стране с горными районами и холодным сезоном. Такие виды спорта привлекают внимание на международных стартах и телевизионных трансляциях.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жизни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события помогают людям проводить свободное время активно и поддерживают интерес к здоровому образу жизни. Для Чехии спорт — это не только соревнования, но и часть повседневной культуры.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Чехии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этапы: славянские племена → Чешское королевство → земли Австро-Венгрии → Чехословакия → независимая Чехия с 1993 года.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1397"/>
            <a:ext cx="3962400" cy="2208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заметные особенности Чехии, которые выделяют её в Центральной Европе.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небольшая по площади, но очень насыщенная историей, промышленностью и туристическими маршрутами.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Чехия отличается от соседних стран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показывает, как в одной стране сочетаются старинные города, красивые природные районы, сильная экономика и богатая культура. Именно поэтому она остаётся интересной и для путешественников, и для тех, кто изучает Европу.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Чехия: история, природа и современность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2026-06-02T14:32:24Z</dcterms:created>
  <dcterms:modified xsi:type="dcterms:W3CDTF">2026-06-02T14:32:24Z</dcterms:modified>
</cp:coreProperties>
</file>