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 природе, обществе и технике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повсюду: в сигналах, словах, изображениях, числах, звуках и кодах. Сегодня разберём её виды и роль.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«Информация»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информация — это сведения об объектах, событиях и явлениях мира. В 8 классе её рассматривают как связь трёх областей: природа, общество и техника. Одно и то же сообщение может быть текстом, звуком, числами и графикой.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33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15975"/>
            <a:ext cx="257400" cy="257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46837" y="1512375"/>
            <a:ext cx="132300" cy="2646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 природе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отражения и смена освещённости передают живым организмам важные сведения. По свету ориентируются животные и направляют рост растения, чтобы вовремя находить ресурсы и избегать опасности.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вибрации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воздуха и перемещения предметов несут информацию о приближении, угрозе или присутствии. Насекомые и животные реагируют на изменения движения, чтобы быстрее реагировать и приспосабливаться к среде.
</a:t>
            </a:r>
            <a:endParaRPr lang="en-US" sz="962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слух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сигналы помогают общаться и предупреждать об опасности. Улавливая высоту, ритм и направление звука, животные находят друг друга и выбирают безопасные действия в конкретной обстановке.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и вкус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и вкусовые признаки несут информацию о пище, партнёрах или границах территории. По этим сигналам организм выбирает, что можно использовать, а что лучше избегать, чтобы не ошибиться.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прикосновения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температуры и тактильные ощущения сообщают об условиях вокруг. Реакция на тепло, холод или прикосновение помогает сохранять равновесие, защищаться и выбирать комфортное поведение.
</a:t>
            </a:r>
            <a:endParaRPr lang="en-US" sz="9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595" y="2438575"/>
            <a:ext cx="2138510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406" y="2438575"/>
            <a:ext cx="2138510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224" y="2438575"/>
            <a:ext cx="2138510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040" y="2438575"/>
            <a:ext cx="2138510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50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Сова: ориентир по звуку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сове помогают звуки: по ним она оценивает, где находится добыча. Звук становится «подсказкой», а не просто шумом. Такая ориентировка показывает, что информация может передаваться без видимых слов и картинок.
</a:t>
            </a:r>
            <a:endParaRPr lang="en-US" sz="902" dirty="0"/>
          </a:p>
        </p:txBody>
      </p:sp>
      <p:sp>
        <p:nvSpPr>
          <p:cNvPr id="9" name="Text 1"/>
          <p:cNvSpPr txBox="1"/>
          <p:nvPr/>
        </p:nvSpPr>
        <p:spPr>
          <a:xfrm>
            <a:off x="2394861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Дельфины: общение звуковыми сигналами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обмениваются звуковыми сигналами, чтобы находить сородичей и координировать действия. Каждый сигнал несёт смысл и отличается от других. Благодаря этому стая лучше справляется с поиском пищи и реагирует на изменения вокруг.
</a:t>
            </a:r>
            <a:endParaRPr lang="en-US" sz="868" dirty="0"/>
          </a:p>
        </p:txBody>
      </p:sp>
      <p:sp>
        <p:nvSpPr>
          <p:cNvPr id="10" name="Text 2"/>
          <p:cNvSpPr txBox="1"/>
          <p:nvPr/>
        </p:nvSpPr>
        <p:spPr>
          <a:xfrm>
            <a:off x="4609679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Пчёлы: цвет и запах как 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находят цветы по их запаху и видимым признакам. Не нужно «читать» инструкции: достаточно уловить сигналы. Эти примеры показывают, что природные сообщения часто опираются на органы чувств и работают автоматически.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6824495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и хамелеон: след и 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оставляют пахучие следы, по которым другие находят путь к еде. Хамелеон меняет окраску, чтобы лучше скрываться или общаться. Здесь информация передаётся через следы и внешний вид, а не через человеческую речь.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природных сигналов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живой организм получает и использует информацию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Цепочка: сигнал → органы чувств → обработка → действие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6813" y="1292783"/>
            <a:ext cx="215700" cy="191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6813" y="2930725"/>
            <a:ext cx="215700" cy="215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3588" y="1302370"/>
            <a:ext cx="215700" cy="1725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 обществе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567325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обмениваются информацией с помощью речи, сообщений и обсуждений. Важно, чтобы сказанное было понятным и по делу: это снижает риск ошибок и ускоряет договорённости.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524099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книги и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Учебники, журналы и другие тексты помогают учиться и сохранять знания. Информация из книг действует дольше, потому что её можно перечитывать и уточнять по мере необходимости.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67325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цифровые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информация встречается в разных форматах: текст, видео, схемы. Это позволяет быстро находить материалы и сопоставлять источники, но требует внимательности к достоверности.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524099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вежливость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общения важны точность, понятность и вежливость. Сведения из новостей и сообщений в сети стоит проверять, чтобы не распространить случайные ошибки или искажённые данные.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480874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СМИ: радио и телевидение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 передачи распространяют сведения на большую аудиторию за короткое время. Для качества понимания нужны точность формулировок и проверка фактов, особенно в сообщениях о событиях.
</a:t>
            </a:r>
            <a:endParaRPr lang="en-US" sz="11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610735"/>
            <a:ext cx="5037900" cy="22226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Носители и каналы информации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 передаётся информация в природе, обществе и технике: кто является носителем, каким каналом передаётся и насколько быстро доходит.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информация может передаваться разными путями: скорость и удобство зависят от носителя и канала.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курса информатики (сопоставление типичных каналов).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система кодирования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превращает мысли в слова и предложения, а слова — в сообщения. Люди выбирают такой «код», чтобы слушатели или читатели смогли одинаково понять смысл.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Кодами также служат цифры, математические знаки, дорожные символы, пиктограммы и эмодзи. Один и тот же знак может использоваться по правилам, понятным участникам общения.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выбран код и соблюдаются правила передачи, тем меньше ошибок. Кодирование делает сообщение компактным, удобным для записи и понятным и для людей, и для устройств.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времени доставки и распространения в учебных примерах; значения приведены как относительные.
</a:t>
            </a:r>
            <a:endParaRPr lang="en-US" sz="737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передачи информации в разных способах связи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шкале показана относительная скорость: письмо требует времени доставки и чтения, а цифровая связь передаёт сообщения почти сразу.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диаграммы видно, что переход к цифровым способам связи ускоряет обмен: быстрее доходят сообщения и масштабируется распространение информации.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информации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сохраняется в памяти человека и в записях: книгах, тетрадях, архивах. Такие носители удобны, когда нужно читать без устройств и держать сведения «под рукой».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носители — жёсткие диски, флеш-накопители и карты памяти — позволяют быстро искать и копировать данные. С их помощью удобно передавать большие объёмы информации.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часть хранения связана с облачными сервисами и серверами. Доступ к сведениям возможен с разных устройств, при этом данные не теряются при замене гаджетов.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делает информацию полезной не только сейчас, но и спустя дни, месяцы и годы. Благодаря архивам и записям человек может возвращаться к знаниям и проверять их.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устройства и данные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Компьютер, смартфон, планшет, робот и умные датчики работают с данными: получают сведения об окружении и действиях человека. Источники — клавиатура, сенсорный экран, микрофон, камера, датчики движения, температуры и освещенности.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программа обрабатывает данные по заданным правилам и возвращает результат: на экран, в звук, в печать или в движение механизма. Для работы важны процессор, датчики, экран, динамик и схема обмена сигналами.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техника превращает сигнал в результат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типовой путь данных в устройствах: ввод → обработка → хранение → вывод.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 иллюстрации распределения: равные доли по ключевым источникам, без привязки к конкретным процентам (примерная схема).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информации в жизни школьника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в реальной учебе доли меняются: перед контрольной часто растет роль учебника и интернета, а для обсуждения тем — друзей и одноклассников.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ученик обычно опирается не на один источник. Такое сочетание помогает сравнивать сведения и лучше понимать материал, но требует аккуратности к достоверности.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и ложная информация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информация помогает учиться, решать задачи и делать выводы на основе фактов: она объясняет, дает понятные примеры и позволяет проверить результат. Такая информация обычно согласуется с источниками и логикой.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Ложная информация содержит ошибки, искажения или выдуманные данные и способна распространяться через слухи, фейки и непроверенные сообщения. Особенно опасны утверждения, которые не дают доказательств и требуют доверия «сразу».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повышают авторитетный источник, дата публикации, совпадение сведений в нескольких источниках и наличие доказательств: фотографий, документов или точных формулировок. Это снижает риск неправильных выводов.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8416" y="787575"/>
            <a:ext cx="4627167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информации по форме представления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информации помогает понять, как один и тот же смысл можно записать разными способами — от текста до графиков и звука.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подходят разным задачам: текст объясняет, числа фиксируют, изображения уточняют, звук сообщает, а графика показывает структуру и взаимосвязи.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содержания по формам представления информации (без количественных данных).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структура на основе типичных форматов школьных заданий и цифровых ресурсов (оценочные доли, без привязки к точным измерениям).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представления информации в учебных материалах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материалах чаще всего встречаются текст и изображения: они помогают объяснять новый материал. Числа, схемы и звуки обычно дополняют текст, чтобы показать примеры и связи.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диаграмма подчеркивает, что «одна форма» встречается редко. Современные материалы объединяют разные способы записи, чтобы сделать изучение понятнее и нагляднее.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 безопасность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включают имя, фамилию, адрес, номер телефона, фотографии, пароли и сведения о школе или семье. Их нельзя публиковать без необходимости и тем более передавать незнакомым людям.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нужно остерегаться подозрительных ссылок и сообщений, где просят срочно сообщить личную информацию. Лучше перепроверить просьбу через официальные способы связи, а не реагировать сразу.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повышают сложные пароли и внимательность при входе в аккаунты. Полезно регулярно проверять настройки приватности, чтобы ограничить, кто видит ваши данные и публикации.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4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достоверности информации: от источника к выводу
</a:t>
            </a:r>
            <a:endParaRPr lang="en-US" sz="2214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отличать подтвержденные сведения от ошибок и обмана.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 современные технологии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опираются на большие объемы данных в поисковых системах, навигаторах, переводчиках, рекомендациях видео и в умных устройствах. Благодаря данным работа программ становится точнее и быстрее.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находят закономерности, сортируют информацию и помогают пользователю получить нужный результат. Например, в поиске быстрее находятся подходящие ответы, а в навигаторе маршрут корректируется по текущей ситуации.
</a:t>
            </a:r>
            <a:endParaRPr lang="en-US" sz="1048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и полнее исходные данные, тем полезнее результат: маршрут получается реалистичнее, перевод — понятнее, а рекомендации становятся ближе к интересам пользователя и контексту, в котором он находится.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26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— универсальная основа действий человека и техники
</a:t>
            </a:r>
            <a:endParaRPr lang="en-US" sz="2726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существует в природе, обществе и технике и везде выполняет одни и те же функции: получать, передавать, хранить и обрабатывать. Ее качество влияет на точность решений, безопасность и удобство жизни человека.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2026-05-14T11:24:09Z</dcterms:created>
  <dcterms:modified xsi:type="dcterms:W3CDTF">2026-05-14T11:24:09Z</dcterms:modified>
</cp:coreProperties>
</file>