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4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возникновения учения Чарлза 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наука, путешествия и наблюдения подготовили идею эволюции?
</a:t>
            </a:r>
            <a:endParaRPr lang="en-US" sz="42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1830–1840-м годам исследователи все чаще сталкивались с новыми видами, ископаемыми остатками и случаями вымирания. Старое представление о неизменности живого мира уже не соответствовало накопленным фактам.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Естествознание ищет объяснение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учения о неизменности видов
</a:t>
            </a:r>
            <a:endParaRPr lang="en-US" sz="284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показывали организмы, которых больше не существовало. Их строение нередко не совпадало с современными видами, поэтому идея раз и навсегда заданного набора живых форм становилась все менее убедительной.
</a:t>
            </a:r>
            <a:endParaRPr lang="en-US" sz="123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формы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группы животных и растений выглядели по-разному в разных регионах. Это подсказывало, что условия среды и изоляция влияют на внешний облик и образ жизни организмов.
</a:t>
            </a:r>
            <a:endParaRPr lang="en-US" sz="1336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различия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замечали, что особи одного вида не абсолютно одинаковы. Различия в строении, окраске и поведении можно было связать с приспособлением к конкретным условиям существования.
</a:t>
            </a:r>
            <a:endParaRPr lang="en-US" sz="1359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изменчивость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фактов накапливалось в музеях, коллекциях и экспедиционных отчетах, тем труднее было объяснять их неизменностью видов. Научная картина природы требовала нового исторического подхода.
</a:t>
            </a:r>
            <a:endParaRPr lang="en-US" sz="1256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фиксизму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Дарвиновская теория сложилась не из одного открытия, а из нескольких научных линий, которые постепенно сошлись в единую картину происхождения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дали полевые наблюдения, а геология и селекция обеспечили теоретическую основу для объяснения изменений.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биологии XIX века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факторы, подготовившие дарвинизм
</a:t>
            </a:r>
            <a:endParaRPr lang="en-US" sz="28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первые сравнения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берегах Южной Америки Дарвин видел богатство современных форм и ископаемые остатки, которые заставляли сопоставлять прошлое и настоящее. Особенно важными стали различия между близкими организмами в сходных, но не одинаковых природных условиях.
</a:t>
            </a:r>
            <a:endParaRPr lang="en-US" sz="107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Галапагосы: острова различий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Галапагосский архипелаг дал редкую возможность наблюдать близкие виды в изоляции. На разных островах отличались не только животные, но и характер их питания, что делало маршрут наглядным примером влияния среды на признаки.
</a:t>
            </a:r>
            <a:endParaRPr lang="en-US" sz="1175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континенты: масштаб сравнения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позволило сопоставлять материковые и островные формы жизни на большом географическом пространстве. Именно такие сравнения помогли увидеть, что разнообразие природы имеет закономерный характер и связано с условиями обитания.
</a:t>
            </a:r>
            <a:endParaRPr lang="en-US" sz="112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«Бигля» как научная лаборатория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идеи Чарлза Лайеля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очень древняя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утверждал, что возраст Земли огромен, а ее облик нельзя объяснить единичными катастрофами. Для Дарвина это означало, что у природы есть достаточно времени для постепенных изменений.
</a:t>
            </a:r>
            <a:endParaRPr lang="en-US" sz="1255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«глубокого времени» стала ключом к эволюции: если геологические изменения происходят медленно, то и живые организмы могут изменяться не скачком, а в течение очень долгих промежутков.
</a:t>
            </a:r>
            <a:endParaRPr lang="en-US" sz="1255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суши, разрушение пород, осадконакопление и вулканизм Лайель рассматривал как непрерывные и обычные явления. Такой взгляд делал историю Земли понятной без обращения к сверхъестественным объяснениям.
</a:t>
            </a:r>
            <a:endParaRPr lang="en-US" sz="1144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признания древности Земли теория естественного отбора выглядела бы слишком медленной для убедительного объяснения. Лайель дал Дарвину временной масштаб, необходимый для исторического развития видов.
</a:t>
            </a:r>
            <a:endParaRPr lang="en-US" sz="1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55221"/>
            <a:ext cx="391500" cy="31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5522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Томаса Мальтуса на Дарвина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Мальтус показал, что численность людей способна расти быстрее, чем ресурсы. Дарвин перенес эту логику на природу: потомства появляется больше, чем окружающая среда может поддержать.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рождается, чем выживает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особей неизбежно ведет к соперничеству за пищу, пространство и возможность размножения. В такой ситуации преимущество получают не самые сильные вообще, а наиболее приспособленные к данным условиям.
</a:t>
            </a:r>
            <a:endParaRPr lang="en-US" sz="1395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помогают выжить и оставить потомство, они чаще сохраняются в следующих поколениях. Так идея ограниченных ресурсов превратилась у Дарвина в ключ к объяснению естественного отбора.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полезных признаков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идея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цепочка, соединяющая наблюдения Дарвина с его выводом о происхождении видов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важный пример для Дарвина
</a:t>
            </a:r>
            <a:endParaRPr lang="en-US" sz="2373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показало, что человек способен целенаправленно закреплять нужные признаки у домашних животных и культурных растений. Это стало для Дарвина наглядным доказательством изменяемости живых организмов.
</a:t>
            </a:r>
            <a:endParaRPr lang="en-US" sz="1336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селекции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голубей, собак, лошадей, а также сортов капусты, пшеницы и яблонь демонстрировало, насколько сильно можно изменить исходные формы при многократном отборе и размножении.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и сорта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сохраняет только те особи, которые обладают желательными свойствами. Дарвин увидел в этом ясную модель: в природе такую роль может выполнять не человек, а сама среда.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Сознательный выбор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искусственный отбор способен менять признаки за сравнительно короткое время, то естественный отбор, действующий постоянно, тем более может приводить к накоплению различий и образованию новых видов.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аналог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7767"/>
            <a:ext cx="4151400" cy="19719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мыслители и исследователи помогли Дарвину увидеть природу как исторически развивающуюся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опирался на идеи геологии, демографии и эволюционных поисков, а не создавал теорию изолированно.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 идеи, повлиявшие на Дарвина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рядом, но не одинаковые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Галапагосах Дарвин увидел, что близкие по происхождению формы живут на островах с разными условиями. Изоляция каждого острова делала популяции как бы отдельными экспериментами природы. Так различия становились особенно заметными на фоне общего родства.
</a:t>
            </a:r>
            <a:endParaRPr lang="en-US" sz="126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с разными клювами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впечатлили Дарвина вьюрки: у одних клювы были приспособлены к семенам, у других — к насекомым или плодам. Небольшие внешние различия отражали разные способы добычи пищи. Это стало важным примером расхождения близких видов.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 пересмешники как подтверждение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птицы, но и черепахи, а также пересмешники показали, что островная среда влияет на признаки и поведение. Сходные формы менялись в зависимости от острова, климата и ресурсов. Для Дарвина это было наглядным доказательством действия среды.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 как естественная лаборатория эволюции
</a:t>
            </a:r>
            <a:endParaRPr lang="en-US" sz="2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 до появления генетики
</a:t>
            </a:r>
            <a:endParaRPr lang="en-US" sz="2229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передаются
</a:t>
            </a:r>
            <a:pPr algn="l" indent="0" marL="0">
              <a:lnSpc>
                <a:spcPct val="100000"/>
              </a:lnSpc>
              <a:buNone/>
            </a:pPr>
            <a:r>
              <a:rPr lang="en-US" sz="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селекционеров и естествоиспытателей показывали, что потомки обычно наследуют черты родителей. При этом полное повторение не происходило: у потомков сохранялись отличия по окраске, размеру, форме органов и поведению.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уже была фактом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видели, что в пределах одного вида особи не одинаковы. Такая изменчивость не имела тогда объяснения на уровне генов, но именно она давала материал для отбора и делала изменение видов научно обсуждаемым.
</a:t>
            </a:r>
            <a:endParaRPr lang="en-US" sz="1368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связал наследственность и изменчивость с отбором: полезные различия сохраняются и накапливаются в поколениях. Так он предложил историческое объяснение того, как из общего вида могут постепенно возникать новые формы.
</a:t>
            </a:r>
            <a:endParaRPr lang="en-US" sz="13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регионов показывает, что изоляция усиливает различия даже у близких организмов. Особенно выразительны островные комплексы, где каждая популяция приспосабливается к собственной экологической нише.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изоляция, тем заметнее расхождение признаков. География помогает объяснить не только распределение видов, но и направление их изменения.
</a:t>
            </a:r>
            <a:endParaRPr lang="en-US" sz="1366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наблюдений Ч. Дарвина и обобщений по биогеографии XIX века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наблюдения как доказательная база
</a:t>
            </a:r>
            <a:endParaRPr lang="en-US" sz="24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 доказательства вымирания видов
</a:t>
            </a:r>
            <a:endParaRPr lang="en-US" sz="2508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музеях и коллекциях XVIII–XIX веков накапливались остатки древних организмов. Становилось ясно, что многие формы прошлого больше не существуют в современном мире.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ископаемых находок
</a:t>
            </a:r>
            <a:endParaRPr lang="en-US" sz="1492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увидели, что разные слои горных пород содержат последовательные комплексы организмов. Это указывало на смену древних фаун и флор во времени.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пород и смена фаун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ископаемые напоминали современных животных, хотя и отличались от них. Такое сходство поддерживало мысль о преемственности живой природы и плохо согласовывалось с фиксизмом.
</a:t>
            </a:r>
            <a:endParaRPr lang="en-US" sz="1373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прошлого и настоящего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среда, в которой формировались идеи Дарвина
</a:t>
            </a:r>
            <a:endParaRPr lang="en-US" sz="2288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журналы
</a:t>
            </a:r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быстро распространяли новые наблюдения и позволяли сравнивать данные из разных стран. Дарвин мог следить за дискуссиями и опираться на широкий круг фактов, а не на единичные случаи.
</a:t>
            </a:r>
            <a:endParaRPr lang="en-US" sz="1372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Общества и собрания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заседаниях научных обществ обсуждали коллекции, открытия и гипотезы. Такая среда поощряла проверку идей и помогала превращать разрозненные наблюдения в предмет серьезного научного спора.
</a:t>
            </a:r>
            <a:endParaRPr lang="en-US" sz="128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коллекции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собрания натуралистов сохраняли образцы животных, растений и ископаемых. Сравнение реальных объектов было важнее абстрактных рассуждений и позволяло замечать родство, различия и последовательность форм.
</a:t>
            </a:r>
            <a:endParaRPr lang="en-US" sz="1266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ученых
</a:t>
            </a:r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связывали исследователей из разных городов и стран. Через переписку Дарвин получал сведения о редких видах, селекции и геологических находках, которые помогали ему проверять собственные выводы.
</a:t>
            </a:r>
            <a:endParaRPr lang="en-US" sz="13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эволюционной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полевые факты и научные идеи были объединены в единую объяснительную модель.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учение Дарвина возникло именно в середине XIX века
</a:t>
            </a:r>
            <a:endParaRPr lang="en-US" sz="2104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Накопилось достаточно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натуралисты уже располагали большим числом сведений о строении организмов, ископаемых остатках и географическом распределении видов. Отдельные наблюдения можно было соединять в общую картину.
</a:t>
            </a:r>
            <a:endParaRPr lang="en-US" sz="1668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доступнее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путешествия, экспедиции и колониальные маршруты резко расширили круг изучаемых мест. Ученые получили возможность сопоставлять близкие формы жизни на материках и островах в разных климатах.
</a:t>
            </a:r>
            <a:endParaRPr lang="en-US" sz="1665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требовала 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Селекция, сельское хозяйство и разведение домашних животных показали, что признаки можно целенаправленно изменять. Это укрепляло интерес к вопросу, как подобные изменения происходят в природе без участия человека.
</a:t>
            </a:r>
            <a:endParaRPr lang="en-US" sz="16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показывает, что теория Дарвина выросла из разных областей знания, а не из одной идеи.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науки дополняли друг друга: одни давали факты, другие — временную перспективу и механизм изменения живого мира.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научные направления подготовили дарвинизм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естествознания первой половины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как ученый-обобщатель
</a:t>
            </a:r>
            <a:endParaRPr lang="en-US" sz="240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Дарвина заключалась не в одном отдельном наблюдении, а в умении соединять сведения из геологии, биогеографии, палеонтологии и селекции в единую систему объяснения.
</a:t>
            </a:r>
            <a:endParaRPr lang="en-US" sz="1341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Связал разрозненные данные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тщательно сравнивал близкие виды, ископаемые формы и результаты разведения животных. Именно сопоставление фактов позволило ему увидеть закономерность, которую не замечали в отдельных примерах.
</a:t>
            </a:r>
            <a:endParaRPr lang="en-US" sz="1341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Сопоставлял, а не угадывал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наука может объяснять историю жизни через естественные причины. Благодаря этому его работа стала не набором заметок, а целостной научной теорией.
</a:t>
            </a:r>
            <a:endParaRPr lang="en-US" sz="1386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Превратил наблюдения в теорию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Дарвина изменила науку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Дарвиновское учение возникло там, где сошлись данные о древности Земли, изменчивости организмов, географической изоляции и борьбе за существование. Оно впервые дало цельное естественное объяснение эволюции.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2026-06-01T20:26:17Z</dcterms:created>
  <dcterms:modified xsi:type="dcterms:W3CDTF">2026-06-01T20:26:17Z</dcterms:modified>
</cp:coreProperties>
</file>