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Mein Zimmer: мой детский мир по-немецки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комнатой и простыми немецкими словами.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всё знакомо: кровать, стол, шкаф, окно и полка. По этой теме легко сказать первые фразы по-немецки: Ich habe..., In meinem Zimmer gibt es..., Das ist mein....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«Комната» так легко запоминается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Bett — это кровать, где ребёнок отдыхает после игр и уроков. Рядом часто лежат die Decke и das Kissen, а любимое das Kuscheltier ждёт своего места возле подушки.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место для сна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заканчивается, кровать становится самым спокойным уголком в комнате. На ней удобно укрыться одеялом, положить голову на подушку и немного помечтать перед сном.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уют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кровать легко связать с приятными вещами и домашним теплом. Маленький медвежонок, мягкий плед и тихий вечер делают это слово особенно понятным и запоминающимся.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игрушка рядом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Bett — кровать в комнате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Tisch — это стол, за которым ребёнок рисует, пишет и выполняет задания. Здесь удобно держать die Lampe, der Stift, das Heft и der Bleistift.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соединяет игру и учёбу в одном знакомом месте. На нём появляются тетради, карандаши и рисунки, а потом всё снова собирается к следующему делу.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Tisch — место для уроков и рисунков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Schrank — это шкаф, в котором лежат футболки, штаны, носки и пижама. У каждой вещи есть своё место, поэтому искать их становится легко.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разложены аккуратно, комната выглядит sauber und ordentlich. Слова aufräumen, sauber и ordentlich помогают говорить о порядке просто и по делу.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Schrank — где живёт одежда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Regal — это полка или стеллаж, где удобно хранить книги, кубики и машинки. Так вещи не теряются и всегда видны.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могут стоять куклы, небольшие сувениры и любимые картинки. Для ребёнка это не просто хранение, а маленькая выставка своих сокровищ.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 помогает сделать комнату удобной: книги стоят рядом, игрушки не мешают на полу, а нужную вещь легко взять в любой момент.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Regal и игрушки на полке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Fenster — это окно, через которое в комнату попадают свет и свежий воздух. С ним легко связать слова hell, Luft и Sonne.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окно делает комнату светлой, а вечером через него можно увидеть улицу и огни домов. Важным словом здесь становится и Vorhang — занавеска.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Fenster — свет, воздух и небо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601" y="1356358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оживляют комнату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часто напоминает небо и спокойствие. Его можно увидеть на ковре, покрывале или занавесках, чтобы комната выглядела тише и прохладнее.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Blau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Разноцветные вещи делают комнату особенно детской и радостной. Когда в ней много разных оттенков, сразу видно: здесь живёт маленький хозяин со своими идеями.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Bunt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похож на солнечный свет. Он подходит для рисунков, лампы или яркой коробки, чтобы в комнате стало веселее даже в пасмурный день.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Gelb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сразу привлекает внимание. Он хорошо подходит для яркой подушки, рисунка или коробки для игрушек, если хочется добавить комнате немного энергии.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создаёт ощущение свежести. Он хорошо сочетается с растениями, книгами или деталями на полке и делает комнату более живой.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Grün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навести порядок в комнате по шагам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знакомых детям 8–10 лет, в теме «Mein Zimmer».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Zimmer ist klein. Ich habe ein Bett und einen Tisch. Эти простые фразы помогают сразу назвать самые знакомые предметы в комнате без лишней сложности.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Fenster ist groß, und das Zimmer ist hell. Если добавить слова sauber und ordentlich, описание становится ещё точнее и звучит очень по-домашнему.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образец удобно повторять на уроке. Он помогает соединить новые немецкие слова с реальными вещами, которые ребёнок видит каждый день у себя дома.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Zimmer — короткое описание по образцу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которое всегда рядом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или на столе может стоять фотография семьи, друзей или любимого праздника. Она сразу делает комнату узнаваемой и очень личной. По такой детали легко сказать: это моя комната, здесь живут мои воспоминания.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открытки на виду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рисунки, открытки и маленькие поделки часто украшают стены или полку. Они добавляют комнате настроение и показывают характер хозяина. Даже простая картинка может рассказать, что ребенку нравится больше всего.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игрушка и маленький сувенир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кровати или у окна часто сидит любимый плюшевый друг, а рядом стоит сувенир из поездки. Такие вещи делают комнату теплой и уютной. Они помогают показать, что у каждого ребенка есть свои дорогие мелочи.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 в комнате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освобождаем место
</a:t>
            </a:r>
            <a:pPr algn="l" indent="0" marL="0">
              <a:lnSpc>
                <a:spcPct val="130039"/>
              </a:lnSpc>
              <a:buNone/>
            </a:pPr>
            <a:r>
              <a:rPr lang="en-US" sz="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полу или на ковре убирают лишние вещи, чтобы было удобно сидеть и двигаться. Так появляется свободный уголок для игр без лишней тесноты.
</a:t>
            </a:r>
            <a:endParaRPr lang="en-US" sz="1126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раскладываем игрушки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машинки, пазлы и книжки с картинками оказываются под рукой. Ребенок быстро находит нужную вещь и сразу начинает играть или рассматривать.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включается игра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кубиков строят дом, машинки едут по дороге, а пазл постепенно собирается в картинку. Игровой уголок помогает придумать занятие даже в дождливый день.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порядок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игрушки возвращаются на место, чтобы пол снова стал свободным. Тогда уголок готов к следующему приключению, а комната выглядит аккуратно.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игровой уголок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Подушка, плед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уютном уголке приятно устроиться с подушкой и пледом. Здесь хочется посидеть спокойно, перевести дух и немного помолчать после шумного дня.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можно замедлиться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место подходит для чтения, рассматривания картинок и короткого отдыха. Иногда именно в самом тихом углу появляются самые спокойные мысли.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для отдыха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возвращаются на полку, а тетради и карандаши аккуратно лежат рядом. Когда у каждой вещи есть место, нужное находится быстро и без лишних поисков.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остается свободным для рисования и учебы, а пол — для движения и игр. Такой порядок делает комнату спокойной, удобной и совсем не капризной.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после игры складываются в коробку или на полку. Комната сразу выглядит опрятнее, и даже любимый конструктор не теряется где-то под кроватью.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как часть жизни в комнате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стараются говорить спокойно и не мешать другим. Если рядом кто-то отдыхает, лучше не шуметь, а игрушки использовать бережно и аккуратно.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не рвут, вещи не бросают на пол, а любимые предметы возвращают на место. Тогда комната остается красивой, а порядок держится почти сам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правила для комнаты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комната в течение дня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одно и то же пространство по-разному помогает ребенку утром, днем и вечером.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54711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081718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355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62568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6273" y="4307521"/>
            <a:ext cx="197925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 комнате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Bett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кровать, место для сна и отдыха. В детской комнате она обычно самая важная: после игр и уроков именно сюда хочется спрятаться под одеяло.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Tisch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стол, где можно рисовать, писать и делать задания. За ним удобно учиться, потому что рядом помещаются тетрадь, карандаш и даже стаканчик с ручками.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Schrank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шкаф, где живет одежда и порядок. В нем удобно хранить футболки, пижаму и носки, чтобы вещи не разбегались по комнате, как маленькие непоседы.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Fenster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окно, через которое в комнату приходит свет и свежий воздух. Оно помогает комнате выглядеть светлой, а днем еще и показывает небо и улицу.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Regal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полка или стеллаж для книг, игрушек и мелких вещей. На ней удобно расставлять любимые предметы, чтобы они были на виду и не терялись.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помогают сразу говорить по-немецки. Можно спросить: Was ist das? — Das ist ein Bett. Так ученик называет предмет и не теряется.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удобный вариант: Wo ist der Tisch? — Der Tisch ist im Zimmer. А на вопрос Hast du ein Regal? можно ответить: Ja, ich habe ein Regal.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и ответы по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Bett — кровать, der Tisch — стол, der Schrank — шкаф, das Fenster — окно. Эти слова легко представить глазами и сразу связать с реальными предметами вокруг.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Zimmer — комната. Это слово помогает назвать место, где ребенок живет, играет, учится и отдыхает. Оно открывает всю тему и встречается в самых первых фразах.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Kuscheltier — мягкая игрушка. Это слово особенно нравится детям, потому что без любимого плюшевого друга комната выглядит немного скучнее, почти как без улыбки.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Regal — полка, die Lampe — лампа, die Decke — одеяло, das Kissen — подушка. Они делают описание комнаты точнее и помогают добавить в речь больше деталей.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 2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назвать знакомые предметы, рассказать о своей комнате и сделать первые шаги в немецкой речи. Слова простые, а фразы получаются живыми, потому что они про настоящую детскую жизнь.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Zimmer — мой маленький мир на немецком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2026-05-25T01:32:40Z</dcterms:created>
  <dcterms:modified xsi:type="dcterms:W3CDTF">2026-05-25T01:32:40Z</dcterms:modified>
</cp:coreProperties>
</file>