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городов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города Древней Руси: крепости, торг, ремёсла и жизнь людей.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были нужны города?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возникали там, где было удобно жить, торговать и защищаться. Они становились местом работы, учёбы, обмена новостями и управления землёй.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начинался с крепости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древнерусского города стоял кремль или детинец — самая укреплённая часть. Там размещались княжеский двор, дружина и важные запасы.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окружали земляные валы, рвы, деревянные стены и башни. Такие укрепления защищали жителей от нападения и давали время подготовиться к обороне.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враг приближался, горожане могли укрыться за стенами. Крепость была сердцем города и его надёжным щитом.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 брёвен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городах почти всё строили из дерева. Из брёвен делали избы, сараи, мастерские и заборы. Деревянный дом быстро собирался, но тоже быстро мог вспыхнуть, если рядом начинался пожар.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улицы были узкими и нередко превращались в грязные дорожки. Чтобы по ним можно было пройти, на некоторых местах укладывали деревянные мостовые. По ним шагать было легче, чем по липкой жиже.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древнерусские улицы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— город купцов и мастеров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стоял на важном пути и на реке Волхов. Через него проходили товары, а вместе с ними — новости, люди и новые идеи.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центр Руси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одним из самых знаменитых городов Древней Руси. Он соединял торговлю, ремесло и грамотность в одном большом городе.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письма на берёсте помогли узнать, как люди жили много веков назад. Они показали, что писать умели не только знатные люди.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ремесленников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Новгороде жили плотники, кожевники, гончары, ювелиры и другие мастера. Их работа делала город шумным, нужным и очень оживлённым.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главный город Руси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называли матерью городов русских. Он стоял на Днепре и был связан с другими землями удобными торговыми путями.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находились княжеский двор, храмы, рынки и пристани. Здесь встречались купцы, путешественники и воины, а жизнь кипела каждый день.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показывал богатство и силу Древней Руси. Его знали как важный центр власти, торговли 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города Руси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Чернигов, Полоцк, Смоленск, Ростов, Суздаль и Переяславль были крупными городами своих земель. Каждый из них имел своё значение и свои обязанности.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защищали окрестные селения, собирали дань, принимали купцов и следили за порядком. Они помогали управлять большой и разной страной.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городами шли дороги и речные пути. Благодаря этому они были связаны между собой, как звенья одной цепочки.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городские мастера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у горячего горна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работал с огнём, молотом и железом. Он делал ножи, топоры, гвозди, замки и многое другое. Без его труда город не смог бы строить, защищаться и чинить нужные вещи каждый день.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 за кругом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 лепил горшки, миски и кувшины из глины. Потом посуда сушилась и обжигалась в печи. Такие вещи нужны были каждой семье, поэтому работа гончара всегда была важной и заметной.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 и добрый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строили дома, мосты, сараи и ворота. Они умели точно подгонять брёвна, чтобы постройка держалась крепко. Благодаря их труду город рос и становился удобнее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и купцы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был местом, где люди покупали и продавали товары. Здесь можно было увидеть хлеб, мёд, воск, рыбу, меха, ткани и соль.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вещи из далёких земель и увозили то, что производили в городах Руси. Так города обменивались богатством и нужными товарами.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торге было шумно, тесно и очень интересно. Здесь обсуждали цены, новости и дорогу, а ещё узнавали, что происходит в других землях.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помогал городу жить и расти. Без него купцам было бы скучно, а горожанам — трудно.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Древняя Русь особенно прославилась как страна городов и письменности.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храмах учили читать, писать и считать, а берестяные грамоты показывают, что письмо знали и обычные горожане.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«Страна городов Древней Руси»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вырастал древнерусский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у реки или дороги постепенно превращалось в укреплённый и живой город.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3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защищали город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Земляные валы и рвы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города насыпали высокие валы и копали рвы. Эти преграды мешали врагам быстро подойти к стенам и давали защитникам больше времени подготовиться к обороне.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ворота закрывали на засовы, когда появлялась угроза. Через них пропускали людей и обозы, а в опасный час ворота становились надёжным щитом для жителей.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башни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стены и башни поднимались над городом и помогали наблюдать за округой. С них было удобно замечать опасность и вести оборону, не выпуская врага внутрь.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начиналась беда, помогали все. Одни носили воду, другие тушили огонь, третьи прятались за стенами. Так город держался вместе, как одна большая дружная семья.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красоты 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церкви с куполами украшали самый заметный угол города. Они показывали, что город богат, важен и умеет заботиться о своей красоте. 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 жизни города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который слышал весь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храмы расписывали иконами и фресками. Колокольный звон собирал людей на службу, сообщал о празднике и даже мог предупредить о беде.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становился больше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берег реки или путь у дороги. Там было легче жить, торговать и добираться до соседей.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селятся мастера и купцы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крепости возникали дома, мастерские и торг. Здесь было безопаснее, а дела шли быстрее и веселее.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защититься от врагов, строили укрепление. Крепость становилась сердцем будущего города и местом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вырастает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храмы, улицы и новые дворы. Постепенно город становился главным местом всей округи и её опорой.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древнем городе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помогали взрослым в повседневных делах: носили воду, кормили животных, убирали двор и учились выполнять простые поручения. Без маленьких помощников хозяйство было бы куда шумнее.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семьях мальчики могли учиться грамоте, а девочки — рукоделию. Книги были редкими, зато старание ценилось очень высоко. Учёба открывала дорогу к новым знаниям.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дети не только работали и учились. Они играли в мяч, бегали, боролись и возились с простыми игрушками. В городе хватало и забот, и весёлых забав.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узнают историки из летописей и находок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рассказывают, какие князья правили, когда случались войны, пожары и важные стройки. Это помогает понять, как менялась жизнь города с течением 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остатки домов, посуду, украшения, оружие и деревянные мостовые. Такие находки словно подсказывают: вот здесь люди жили, трудились и спешили по делам.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вещам можно узнать о ремёслах, торговле и быте горожан. Даже маленький обломок горшка иногда рассказывает больше, чем длинное и серьёзное описание.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летописи и находки соединяют вместе, прошлое становится понятнее. Учёные видят не сказку, а настоящую жизнь древнерусского города — шумную, занятую и очень интересную.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крепостных стен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сначала замечал высокие стены и башни. У ворот стояли стражи, а рядом торопились люди с мешками, корзинами и новостями. Город сразу казался серьёзным и немного таинственным, как будто он знает много секретов.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шумной улице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открывались деревянные дома, узкие улицы и дым из кузниц. Повозки скрипели, мастера стучали молотками, а дети бегали между дворами. Всё вокруг жило, гудело и не сидело на месте ни минутки.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 бы путник в древнем городе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называли страной городов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Городов было много, и каждый выполнял своё дело. Одни стояли на страже, другие торговали, третьи собирали дань и управляли округой. Так вся земля была связана в одно целое.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соединяли реки и дороги. По ним ехали купцы, шли воины, плыли товары и добирались новости. Поэтому жизнь в одном городе влияла на соседние земли.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жили князья, мастера, купцы, священники и воины. Вместе они делали Русь сильной, богатой и заметной. Недаром её и называли страной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0856" y="1155650"/>
            <a:ext cx="259875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детинец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защищённая часть города. Здесь находились княжеский двор, дружина и важные запасы, а при опасности сюда могли укрыться жители.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называли труд мастеров, которые делали нужные вещи своими руками. Кузнецы, гончары и плотники были настоящими тружениками городов.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 и торг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 — место, где жили и работали люди возле крепости. Торг был рынком, где продавали и покупали хлеб, соль, меха, ткань и другие товары.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грамота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записывали важные события, а берестяные грамоты были короткими письмами на берёсте. Они помогают узнать, как люди жили и что писали друг другу.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 и 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 — это насыпь вокруг города, а ров — углубление перед ним. Вместе они помогали задержать врага и защищали городские стены.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стране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города росли у рек и дорог, защищали людей, помогали торговле и ремёслам, хранили знания и объединяли разные слои общества. Именно они делали Русь сильной и заметной.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2026-05-21T08:06:39Z</dcterms:created>
  <dcterms:modified xsi:type="dcterms:W3CDTF">2026-05-21T08:06:39Z</dcterms:modified>
</cp:coreProperties>
</file>