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59150" y="2501800"/>
            <a:ext cx="7707600" cy="22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Kuinka sinä voit? Как ты себя чувствуешь?
</a:t>
            </a:r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797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797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о простых словах: как сказать и понять самочувствие по-русски и по-фински.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359150" y="360000"/>
            <a:ext cx="55530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пригодится школьнику
</a:t>
            </a:r>
            <a:endParaRPr lang="en-US" sz="378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 классе дети часто говорят о самочувствии на уроке, на перемене, после игры и перед контрольной. Вечером дома тоже важно поделиться чувствами. Эти короткие фразы помогают говорить дружелюбно, даже если что-то не так.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929125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11269" y="1924325"/>
            <a:ext cx="447563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4169" y="1924325"/>
            <a:ext cx="447563" cy="46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69175" y="3502175"/>
            <a:ext cx="404250" cy="46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72325" y="3552215"/>
            <a:ext cx="452400" cy="3619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 и самые короткие ответы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359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Kuinka sinä voit? — главный вопрос темы по-фински: «Как ты себя чувствуешь?» Это первый шаг разговора, чтобы показать заботу и начать диалог без долгих объяснений.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10772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Kuinka sinä voit?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34088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Hyvin. — «Хорошо». Такой ответ подходит, когда всё нормально: настроение бодрое, в голове ясно и в классе комфортно. Слово короткое — легко запомнить и быстро сказать.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9501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Hyvin. (Хорошо)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62817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Huonosti. — «Плохо». Это слово помогает не молчать, если что-то мешает: неприятно, обидно или грустно. Можно сразу добавить одну фразу, чтобы было понятно учителю или другу.
</a:t>
            </a:r>
            <a:endParaRPr lang="en-US" sz="950" dirty="0"/>
          </a:p>
        </p:txBody>
      </p:sp>
      <p:sp>
        <p:nvSpPr>
          <p:cNvPr id="20" name="Text 7"/>
          <p:cNvSpPr txBox="1"/>
          <p:nvPr/>
        </p:nvSpPr>
        <p:spPr>
          <a:xfrm>
            <a:off x="68230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Huonosti. (Плохо)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4845100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Minulla on nälkä — «Я хочу есть», Minulla on jano — «Я хочу пить». Эти ответы подходят, когда причина самочувствия простая: голод или жажда. Часто это решается быстро — водой или перекусом.
</a:t>
            </a:r>
            <a:endParaRPr lang="en-US" sz="906" dirty="0"/>
          </a:p>
        </p:txBody>
      </p:sp>
      <p:sp>
        <p:nvSpPr>
          <p:cNvPr id="22" name="Text 9"/>
          <p:cNvSpPr txBox="1"/>
          <p:nvPr/>
        </p:nvSpPr>
        <p:spPr>
          <a:xfrm>
            <a:off x="5386350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Minulla on nälkä / jano
</a:t>
            </a:r>
            <a:endParaRPr lang="en-US" sz="1400" dirty="0"/>
          </a:p>
        </p:txBody>
      </p:sp>
      <p:sp>
        <p:nvSpPr>
          <p:cNvPr id="23" name="Text 10"/>
          <p:cNvSpPr txBox="1"/>
          <p:nvPr/>
        </p:nvSpPr>
        <p:spPr>
          <a:xfrm>
            <a:off x="1972325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Väsyttää. — «Я устал(а)». Так говорят, когда хочется отдохнуть после долгого дня: уроки утомили, глаза «закрываются», мысли путаются. Это хороший способ попросить паузу.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2513575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Väsyttää. (Я устал(а))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можно узнать по лицу и позе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без слов
</a:t>
            </a:r>
            <a:pPr algn="l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Радость, грусть, злость, страх и удивление часто заметны даже молча. Улыбка, опущенные плечи, нахмуренные брови и широко открытые глаза помогают понять настроение ребёнка. Так лицо и поза подсказывают быстрее.
</a:t>
            </a:r>
            <a:endParaRPr lang="en-US" sz="1571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«хорошо» не всегда «хорошо»
</a:t>
            </a:r>
            <a:pPr algn="l" indent="0" marL="0">
              <a:lnSpc>
                <a:spcPct val="100000"/>
              </a:lnSpc>
              <a:buNone/>
            </a:pPr>
            <a:r>
              <a:rPr lang="en-US" sz="16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человек говорит «хорошо», но выглядит иначе. Например, улыбка может быть слабой, а плечи — напряжёнными. Поэтому важно смотреть на позу: она даёт дополнительные подсказки к словам.
</a:t>
            </a:r>
            <a:endParaRPr lang="en-US" sz="173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ответить на вопрос о самочувствии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порядок реплик для короткого диалога в школе и дома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хорошего настроения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Hyvin — «хорошо». Iloinen — «радостный». Эти слова помогают быстро сказать, что всё идёт удачно: на уроке интересно, дома спокойно, а с друзьями приятно. Можно добавлять улыбку!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Riemukas — «очень весёлый», Rauhallinen — «спокойный», Pirteä — «бодрый». Так вы помогаете собеседнику понять настроение точнее: вы не просто «нормально», а чувствуете себя по-разному.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слова «хорошо» можно уточнить: «очень хорошо», «мне весело», «я спокоен». Такие фразы звучат коротко, но передают больше смысла, чем одно слово, и делают разговор живым.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83237" y="1412720"/>
            <a:ext cx="420825" cy="43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787" y="1412720"/>
            <a:ext cx="420825" cy="43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0337" y="1412720"/>
            <a:ext cx="420825" cy="43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11472" y="3239995"/>
            <a:ext cx="434400" cy="43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86750" y="3264129"/>
            <a:ext cx="434400" cy="3861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трудного дня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800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Huonosti — плохо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Huonosti — «плохо». Это слово выбирают, когда день не задался или что-то сильно мешает. Оно подходит для школьной ситуации, чтобы сразу показать: сейчас трудно и нужна поддержка.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3655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Surullinen — грустный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Surullinen — «грустный». Так говорят, когда настроение просело: хочется молчать, глаза «на мокром месте», внутри обидно. Грусть иногда приходит после разговора или ссоры, и это нормально.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1510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Vihainen — сердитый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Vihainen — «сердитый». Это слово помогает назвать чувство без грубости: например, когда спорили, кто-то обидел или правило было непонятным. Сердитость — тоже сигнал, что нужно спокойно разобраться.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793022" y="3741925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Peloissani — мне страшно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Peloissani — «мне страшно». Так можно сказать, когда страшно из-за темноты, звука, новой задачи или выступления. Страх не делает человека слабым — он показывает, что нужна помощь и поддержка.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8300" y="3741925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Väsyttää / Sattuu — устал(а) или болит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Väsyttää — «я устал(а)», Sattuu — «болит». Иногда причина простая: устали после уроков, а иногда — недомогание. Важно назвать чувство и сообщить, что именно мешает.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тело подсказывает настроение и состояние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Сонливость, жар, слёзы, напряжённые плечи, боль в животе, кашель и насморк часто связаны с самочувствием. Иногда ребёнок ещё не умеет назвать чувство, но тело уже показывает: что-то некомфортно.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нужно, это можно «увидеть» через помощь: школьник с пледом, чашкой тёплого чая, салфетками или термометром. Ключевая мысль: здоровье и настроение идут рядом, но не всегда означают одно и то же.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в коротком разговоре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Kiitos — «спасибо», Ole hyvä — «пожалуйста», Anteeksi — «извини». Эти короткие слова делают ответы мягче и понятнее. Даже в двух фразах можно показать уважение к собеседнику.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Voitko auttaa? — «ты можешь помочь?» и Saisinko...? — «можно мне...?». Такие фразы помогают начать просьбу спокойно. В школьной жизни они особенно удобны, когда нужно обратиться к учителю или другу.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 задаёте вопрос о самочувствии, вежливость тоже важна: спросили — ответили — поблагодарили. Так разговор не превращается в спор и не пугает человека, которому сейчас трудно. Коротко — значит ясно.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4 класса лучше использовать простые формы без длинных объяснений. Короткие реплики легко повторять на уроке и удобно применять в реальных ситуациях: на перемене, в столовой и дома вечером.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1: начни мягко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 дружелюбно: «Как ты?», «Всё в порядке?», или по-фински «Kuinka voit?». Такая просьба звучит спокойно и показывает, что ты хочешь понять друга, а не проверять его.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330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2: добавь 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уточнить: «Ты хорошо себя чувствуешь?», или по-фински «Mitä kuuluu?» — «Как поживаешь?». Короткая фраза помогает другу не уставать и легче ответить.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1082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3: предложи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Скажи: «Тебе помочь?» или по-фински можно предложить поддержку. Часто достаточно одной реплики, чтобы друг почувствовал: он не один, и с тобой можно поговорить.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спросить друга по-доброму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друг отвечает: «Мне плохо»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для спокойной поддержки в школе и дома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929125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2925" y="1924325"/>
            <a:ext cx="4042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1750" y="1974365"/>
            <a:ext cx="452400" cy="361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506975"/>
            <a:ext cx="452400" cy="452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72325" y="3506975"/>
            <a:ext cx="452400" cy="452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про части тела и здоровье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359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помогает точно рассказать о состоянии. Модель фразы: «болит голова», «у меня болит голова». Это легко сказать на русском или при ответе по заданию на уроке.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10772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34088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живот «крутит» или неприятно, слово «живот» делает сообщение понятным. Говори по модели: сначала часть тела, потом состояние — «болит живот».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9501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62817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першит или неприятно глотать, подойдет слово «горло». Полезный шаблон: «у меня болит горло» или «горло не проходит». Так взрослым проще помочь.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68230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Горло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4845100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простого описания недомогания подходят слова «кашель» и «насморк». По модели: «у меня кашель», «у меня насморк». Такие фразы связывают язык с реальными ситуациями.
</a:t>
            </a:r>
            <a:endParaRPr lang="en-US" sz="976" dirty="0"/>
          </a:p>
        </p:txBody>
      </p:sp>
      <p:sp>
        <p:nvSpPr>
          <p:cNvPr id="22" name="Text 9"/>
          <p:cNvSpPr txBox="1"/>
          <p:nvPr/>
        </p:nvSpPr>
        <p:spPr>
          <a:xfrm>
            <a:off x="5386350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Кашель и насморк
</a:t>
            </a:r>
            <a:endParaRPr lang="en-US" sz="1400" dirty="0"/>
          </a:p>
        </p:txBody>
      </p:sp>
      <p:sp>
        <p:nvSpPr>
          <p:cNvPr id="23" name="Text 10"/>
          <p:cNvSpPr txBox="1"/>
          <p:nvPr/>
        </p:nvSpPr>
        <p:spPr>
          <a:xfrm>
            <a:off x="1972325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про температуру помогает сообщить важную информацию. Говори кратко: «у меня температура», «мне жарко». Для школы и дома это ключевая часть разговора о здоровье.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2513575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 из школьной жизни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ты бежал(а), а перед контрольной вдруг замечаешь, что внутри тревожно. Ребёнок может говорить быстро и нервно, улыбаться, а потом устать. Именно в такие моменты чувства меняются по шагам: волнение, затем облегчение или усталость.
</a:t>
            </a:r>
            <a:endParaRPr lang="en-US" sz="1011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контрольной: сердце стучит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дети играют на улице или в спортзале и смеются. Победа приносит радость, но через некоторое время ноги «тяжелеют», дыхание сбивается, хочется сесть. Один и тот же ребёнок сначала счастлив, потом благодарит, а затем говорит, что устал(а).
</a:t>
            </a:r>
            <a:endParaRPr lang="en-US" sz="999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игры: радость сменяется усталостью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столовой кто-то радуется вкусной еде, а кто-то чувствует себя не так бодро и молчит. Дома вечером после дня в школе настроение может снова поменяться: то хочется поговорить, то хочется тишины и отдыха. Поэтому так важно уметь назвать своё состояние словами.
</a:t>
            </a:r>
            <a:endParaRPr lang="en-US" sz="972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столовой и дома вечером: настроение разное
</a:t>
            </a:r>
            <a:endParaRPr lang="en-US" sz="113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эмоцию по ситуации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«событие → реакция → чувство → короткая фраза»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диалоги для тренировки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A: Kuinka sinä voit? B: Hyvin, kiitos. A: Entä sinä? B: Minäkin hyvin. Это учит отвечать спокойно и дружелюбно: сначала вопрос, затем короткий ответ без длинных объяснений.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A: Väsyttääkö? B: Kyllä, немного устал(а). Можно добавить взгляд и улыбку, но реплика остаётся короткой. Так легко показать усталость после уроков, игры или долгой дороги домой.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A: Tarvitsetko apua? B: Kyllä, пожалуйста. Важно помнить: «нужно» и «пожалуйста» звучат вежливо. Это помогает позвать взрослого или друга, когда самому трудно.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Пантомима и мимика помогают понять настроение
</a:t>
            </a:r>
            <a:endParaRPr lang="en-US" sz="2597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эмоцию можно показать без слов: улыбкой, нахмуренными бровями, опущенными плечами, радостным прыжком или медленной походкой. В группе детей легко сыграть в угадайку по жестам и лицу.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ребёнок попробует «показать», а остальные — догадаться. Такая игра помогает понимать чувства быстрее, чем длинный ответ, особенно у младших школьников. Главное — быть внимательным и добрым.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6450" y="1456160"/>
            <a:ext cx="434400" cy="3475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2875" y="1412720"/>
            <a:ext cx="298650" cy="43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3550" y="1412720"/>
            <a:ext cx="434400" cy="43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38622" y="3239995"/>
            <a:ext cx="380100" cy="43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86750" y="3283435"/>
            <a:ext cx="434400" cy="34752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чувствовать себя лучше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800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 сон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устал(а), лучше всего помогает отдых. Сон восстанавливает силы, и настроение становится ровнее. После трудного дня предложи немного тишины и короткий перерыв, а не новые дела сразу.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3655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или прохладная вода помогает, когда в теле нет комфорта. Иногда хочется пить из-за жары, бега или нервов. Сообщи взрослому и выпей воды, если есть возможность.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1510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достаточно поговорить спокойно: спросить, что не так, и просто выслушать. Чувство поддержки снижает напряжение. Говори коротко и мягко, без споров и торопливости.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793022" y="3741925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одежда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замёрз, тело начинает «сигналить» дискомфортом. Тёплая одежда помогает согреться и почувствовать себя лучше. Если на улице холодно, лучше не ждать до последнего и попросить у взрослых.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8300" y="3741925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взрослого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сильной боли, высокой температуре или трудном дыхании нужен взрослый. Это важно для безопасности. Просить помощи — правильный и смелый шаг, даже если стесняешься или боишься.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сказать взрослому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порядок действий при ухудшении самочувствия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для поддержки друга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4475700" y="192525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 жаль. Держись. Такие слова помогают другу понять: его не бросили. Даже если трудно говорить, можно просто повторить коротко и показать спокойное лицо.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475700" y="362010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будет хорошо. Я рядом. Ты справишься. Когда поддержка звучит вовремя, страх и грусть становятся меньше. Пусть друг почувствует, что он не один и что к нему отнесутся бережно.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200" y="459750"/>
            <a:ext cx="3910500" cy="42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43500" y="360000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говорим о чувствах — и становится легче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143500" y="3240000"/>
            <a:ext cx="35910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вы научились спрашивать о самочувствии, отвечать коротко и вежливо, замечать чувства других и своевременно просить помощь. Главные слова: Kuinka sinä voit?, Hyvin, Huonosti, Väsyttää, Kiitos, Anteeksi.
</a:t>
            </a:r>
            <a:endParaRPr lang="en-US" sz="169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2026-05-13T14:05:44Z</dcterms:created>
  <dcterms:modified xsi:type="dcterms:W3CDTF">2026-05-13T14:05:44Z</dcterms:modified>
</cp:coreProperties>
</file>